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notesSlides/notesSlide1.xml" ContentType="application/vnd.openxmlformats-officedocument.presentationml.notesSlide+xml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embeddings/oleObject48.bin" ContentType="application/vnd.openxmlformats-officedocument.oleObject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embeddings/oleObject51.bin" ContentType="application/vnd.openxmlformats-officedocument.oleObject"/>
  <Override PartName="/ppt/embeddings/oleObject52.bin" ContentType="application/vnd.openxmlformats-officedocument.oleObject"/>
  <Override PartName="/ppt/embeddings/oleObject53.bin" ContentType="application/vnd.openxmlformats-officedocument.oleObject"/>
  <Override PartName="/ppt/embeddings/oleObject54.bin" ContentType="application/vnd.openxmlformats-officedocument.oleObject"/>
  <Override PartName="/ppt/embeddings/oleObject55.bin" ContentType="application/vnd.openxmlformats-officedocument.oleObject"/>
  <Override PartName="/ppt/embeddings/oleObject56.bin" ContentType="application/vnd.openxmlformats-officedocument.oleObject"/>
  <Override PartName="/ppt/embeddings/oleObject57.bin" ContentType="application/vnd.openxmlformats-officedocument.oleObject"/>
  <Override PartName="/ppt/embeddings/oleObject58.bin" ContentType="application/vnd.openxmlformats-officedocument.oleObject"/>
  <Override PartName="/ppt/embeddings/oleObject59.bin" ContentType="application/vnd.openxmlformats-officedocument.oleObject"/>
  <Override PartName="/ppt/embeddings/oleObject60.bin" ContentType="application/vnd.openxmlformats-officedocument.oleObject"/>
  <Override PartName="/ppt/embeddings/oleObject61.bin" ContentType="application/vnd.openxmlformats-officedocument.oleObject"/>
  <Override PartName="/ppt/embeddings/oleObject62.bin" ContentType="application/vnd.openxmlformats-officedocument.oleObject"/>
  <Override PartName="/ppt/embeddings/oleObject63.bin" ContentType="application/vnd.openxmlformats-officedocument.oleObject"/>
  <Override PartName="/ppt/embeddings/oleObject64.bin" ContentType="application/vnd.openxmlformats-officedocument.oleObject"/>
  <Override PartName="/ppt/embeddings/oleObject65.bin" ContentType="application/vnd.openxmlformats-officedocument.oleObject"/>
  <Override PartName="/ppt/embeddings/oleObject66.bin" ContentType="application/vnd.openxmlformats-officedocument.oleObject"/>
  <Override PartName="/ppt/embeddings/oleObject67.bin" ContentType="application/vnd.openxmlformats-officedocument.oleObject"/>
  <Override PartName="/ppt/embeddings/oleObject68.bin" ContentType="application/vnd.openxmlformats-officedocument.oleObject"/>
  <Override PartName="/ppt/embeddings/oleObject69.bin" ContentType="application/vnd.openxmlformats-officedocument.oleObject"/>
  <Override PartName="/ppt/embeddings/oleObject70.bin" ContentType="application/vnd.openxmlformats-officedocument.oleObject"/>
  <Override PartName="/ppt/embeddings/oleObject71.bin" ContentType="application/vnd.openxmlformats-officedocument.oleObject"/>
  <Override PartName="/ppt/embeddings/oleObject72.bin" ContentType="application/vnd.openxmlformats-officedocument.oleObject"/>
  <Override PartName="/ppt/embeddings/oleObject73.bin" ContentType="application/vnd.openxmlformats-officedocument.oleObject"/>
  <Override PartName="/ppt/embeddings/oleObject74.bin" ContentType="application/vnd.openxmlformats-officedocument.oleObject"/>
  <Override PartName="/ppt/notesSlides/notesSlide2.xml" ContentType="application/vnd.openxmlformats-officedocument.presentationml.notesSlide+xml"/>
  <Override PartName="/ppt/embeddings/oleObject75.bin" ContentType="application/vnd.openxmlformats-officedocument.oleObject"/>
  <Override PartName="/ppt/embeddings/oleObject76.bin" ContentType="application/vnd.openxmlformats-officedocument.oleObject"/>
  <Override PartName="/ppt/embeddings/oleObject77.bin" ContentType="application/vnd.openxmlformats-officedocument.oleObject"/>
  <Override PartName="/ppt/embeddings/oleObject78.bin" ContentType="application/vnd.openxmlformats-officedocument.oleObject"/>
  <Override PartName="/ppt/embeddings/oleObject79.bin" ContentType="application/vnd.openxmlformats-officedocument.oleObject"/>
  <Override PartName="/ppt/embeddings/oleObject80.bin" ContentType="application/vnd.openxmlformats-officedocument.oleObject"/>
  <Override PartName="/ppt/embeddings/oleObject81.bin" ContentType="application/vnd.openxmlformats-officedocument.oleObject"/>
  <Override PartName="/ppt/embeddings/oleObject82.bin" ContentType="application/vnd.openxmlformats-officedocument.oleObject"/>
  <Override PartName="/ppt/embeddings/oleObject83.bin" ContentType="application/vnd.openxmlformats-officedocument.oleObject"/>
  <Override PartName="/ppt/embeddings/oleObject84.bin" ContentType="application/vnd.openxmlformats-officedocument.oleObject"/>
  <Override PartName="/ppt/embeddings/oleObject85.bin" ContentType="application/vnd.openxmlformats-officedocument.oleObject"/>
  <Override PartName="/ppt/notesSlides/notesSlide3.xml" ContentType="application/vnd.openxmlformats-officedocument.presentationml.notesSlide+xml"/>
  <Override PartName="/ppt/embeddings/oleObject86.bin" ContentType="application/vnd.openxmlformats-officedocument.oleObject"/>
  <Override PartName="/ppt/embeddings/oleObject87.bin" ContentType="application/vnd.openxmlformats-officedocument.oleObject"/>
  <Override PartName="/ppt/embeddings/oleObject88.bin" ContentType="application/vnd.openxmlformats-officedocument.oleObject"/>
  <Override PartName="/ppt/embeddings/oleObject89.bin" ContentType="application/vnd.openxmlformats-officedocument.oleObject"/>
  <Override PartName="/ppt/embeddings/oleObject90.bin" ContentType="application/vnd.openxmlformats-officedocument.oleObject"/>
  <Override PartName="/ppt/embeddings/oleObject9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84" r:id="rId3"/>
    <p:sldId id="285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1" r:id="rId18"/>
    <p:sldId id="303" r:id="rId19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4" autoAdjust="0"/>
    <p:restoredTop sz="94599" autoAdjust="0"/>
  </p:normalViewPr>
  <p:slideViewPr>
    <p:cSldViewPr snapToGrid="0" snapToObjects="1">
      <p:cViewPr varScale="1">
        <p:scale>
          <a:sx n="108" d="100"/>
          <a:sy n="108" d="100"/>
        </p:scale>
        <p:origin x="-1552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91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44.emf"/><Relationship Id="rId5" Type="http://schemas.openxmlformats.org/officeDocument/2006/relationships/image" Target="../media/image45.emf"/><Relationship Id="rId6" Type="http://schemas.openxmlformats.org/officeDocument/2006/relationships/image" Target="../media/image37.emf"/><Relationship Id="rId7" Type="http://schemas.openxmlformats.org/officeDocument/2006/relationships/image" Target="../media/image46.emf"/><Relationship Id="rId1" Type="http://schemas.openxmlformats.org/officeDocument/2006/relationships/image" Target="../media/image43.emf"/><Relationship Id="rId2" Type="http://schemas.openxmlformats.org/officeDocument/2006/relationships/image" Target="../media/image35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49.emf"/><Relationship Id="rId5" Type="http://schemas.openxmlformats.org/officeDocument/2006/relationships/image" Target="../media/image50.emf"/><Relationship Id="rId6" Type="http://schemas.openxmlformats.org/officeDocument/2006/relationships/image" Target="../media/image51.emf"/><Relationship Id="rId1" Type="http://schemas.openxmlformats.org/officeDocument/2006/relationships/image" Target="../media/image47.emf"/><Relationship Id="rId2" Type="http://schemas.openxmlformats.org/officeDocument/2006/relationships/image" Target="../media/image48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5.emf"/><Relationship Id="rId5" Type="http://schemas.openxmlformats.org/officeDocument/2006/relationships/image" Target="../media/image56.emf"/><Relationship Id="rId6" Type="http://schemas.openxmlformats.org/officeDocument/2006/relationships/image" Target="../media/image57.emf"/><Relationship Id="rId1" Type="http://schemas.openxmlformats.org/officeDocument/2006/relationships/image" Target="../media/image52.emf"/><Relationship Id="rId2" Type="http://schemas.openxmlformats.org/officeDocument/2006/relationships/image" Target="../media/image53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5" Type="http://schemas.openxmlformats.org/officeDocument/2006/relationships/image" Target="../media/image62.emf"/><Relationship Id="rId1" Type="http://schemas.openxmlformats.org/officeDocument/2006/relationships/image" Target="../media/image58.emf"/><Relationship Id="rId2" Type="http://schemas.openxmlformats.org/officeDocument/2006/relationships/image" Target="../media/image59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66.emf"/><Relationship Id="rId5" Type="http://schemas.openxmlformats.org/officeDocument/2006/relationships/image" Target="../media/image67.emf"/><Relationship Id="rId1" Type="http://schemas.openxmlformats.org/officeDocument/2006/relationships/image" Target="../media/image63.emf"/><Relationship Id="rId2" Type="http://schemas.openxmlformats.org/officeDocument/2006/relationships/image" Target="../media/image64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4" Type="http://schemas.openxmlformats.org/officeDocument/2006/relationships/image" Target="../media/image71.emf"/><Relationship Id="rId5" Type="http://schemas.openxmlformats.org/officeDocument/2006/relationships/image" Target="../media/image72.emf"/><Relationship Id="rId6" Type="http://schemas.openxmlformats.org/officeDocument/2006/relationships/image" Target="../media/image73.emf"/><Relationship Id="rId1" Type="http://schemas.openxmlformats.org/officeDocument/2006/relationships/image" Target="../media/image68.emf"/><Relationship Id="rId2" Type="http://schemas.openxmlformats.org/officeDocument/2006/relationships/image" Target="../media/image69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6" Type="http://schemas.openxmlformats.org/officeDocument/2006/relationships/image" Target="../media/image79.emf"/><Relationship Id="rId1" Type="http://schemas.openxmlformats.org/officeDocument/2006/relationships/image" Target="../media/image74.emf"/><Relationship Id="rId2" Type="http://schemas.openxmlformats.org/officeDocument/2006/relationships/image" Target="../media/image75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emf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emf"/><Relationship Id="rId1" Type="http://schemas.openxmlformats.org/officeDocument/2006/relationships/image" Target="../media/image1.png"/><Relationship Id="rId2" Type="http://schemas.openxmlformats.org/officeDocument/2006/relationships/image" Target="../media/image4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emf"/><Relationship Id="rId1" Type="http://schemas.openxmlformats.org/officeDocument/2006/relationships/image" Target="../media/image10.emf"/><Relationship Id="rId2" Type="http://schemas.openxmlformats.org/officeDocument/2006/relationships/image" Target="../media/image11.png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1" Type="http://schemas.openxmlformats.org/officeDocument/2006/relationships/image" Target="../media/image11.png"/><Relationship Id="rId2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image" Target="../media/image19.png"/><Relationship Id="rId2" Type="http://schemas.openxmlformats.org/officeDocument/2006/relationships/image" Target="../media/image20.png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emf"/><Relationship Id="rId1" Type="http://schemas.openxmlformats.org/officeDocument/2006/relationships/image" Target="../media/image25.emf"/><Relationship Id="rId2" Type="http://schemas.openxmlformats.org/officeDocument/2006/relationships/image" Target="../media/image26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png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1" Type="http://schemas.openxmlformats.org/officeDocument/2006/relationships/image" Target="../media/image29.emf"/><Relationship Id="rId2" Type="http://schemas.openxmlformats.org/officeDocument/2006/relationships/image" Target="../media/image27.png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27.png"/><Relationship Id="rId5" Type="http://schemas.openxmlformats.org/officeDocument/2006/relationships/image" Target="../media/image31.png"/><Relationship Id="rId6" Type="http://schemas.openxmlformats.org/officeDocument/2006/relationships/image" Target="../media/image37.emf"/><Relationship Id="rId7" Type="http://schemas.openxmlformats.org/officeDocument/2006/relationships/image" Target="../media/image38.emf"/><Relationship Id="rId1" Type="http://schemas.openxmlformats.org/officeDocument/2006/relationships/image" Target="../media/image34.png"/><Relationship Id="rId2" Type="http://schemas.openxmlformats.org/officeDocument/2006/relationships/image" Target="../media/image35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40.emf"/><Relationship Id="rId5" Type="http://schemas.openxmlformats.org/officeDocument/2006/relationships/image" Target="../media/image41.emf"/><Relationship Id="rId6" Type="http://schemas.openxmlformats.org/officeDocument/2006/relationships/image" Target="../media/image42.emf"/><Relationship Id="rId1" Type="http://schemas.openxmlformats.org/officeDocument/2006/relationships/image" Target="../media/image38.emf"/><Relationship Id="rId2" Type="http://schemas.openxmlformats.org/officeDocument/2006/relationships/image" Target="../media/image3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5DF745-5AC0-8C49-A00D-3279F58FF746}" type="datetimeFigureOut">
              <a:rPr lang="es-ES" smtClean="0"/>
              <a:t>31/8/18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E41C7-C392-7C40-94C3-36BA90CA21B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187136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33CB3-5071-7C48-8F21-4818639EF3DD}" type="datetimeFigureOut">
              <a:rPr lang="es-ES" smtClean="0"/>
              <a:t>31/8/18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4C4CE-DDCC-CA4B-8E63-EC0908BFF0A4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9469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4C4CE-DDCC-CA4B-8E63-EC0908BFF0A4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6156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4C4CE-DDCC-CA4B-8E63-EC0908BFF0A4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5844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4C4CE-DDCC-CA4B-8E63-EC0908BFF0A4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8705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A25C3-2496-A644-9A35-5339E17AECFF}" type="datetime1">
              <a:rPr lang="es-AR" smtClean="0"/>
              <a:t>31/8/18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210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4527-9D2A-2046-867A-DAF91619686B}" type="datetime1">
              <a:rPr lang="es-AR" smtClean="0"/>
              <a:t>31/8/18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0732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9C7E6-0FBF-4244-9431-355FB127D2BE}" type="datetime1">
              <a:rPr lang="es-AR" smtClean="0"/>
              <a:t>31/8/18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0161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5568A-B9E7-154D-B25D-052F5BF4FC66}" type="datetime1">
              <a:rPr lang="es-AR" smtClean="0"/>
              <a:t>31/8/18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3422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55CE3-8F3A-A042-9A4C-5070F0A84221}" type="datetime1">
              <a:rPr lang="es-AR" smtClean="0"/>
              <a:t>31/8/18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3779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F5DA4-2017-D840-A77A-B3E6B4C07857}" type="datetime1">
              <a:rPr lang="es-AR" smtClean="0"/>
              <a:t>31/8/18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3609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E2972-51C1-F846-843C-CC1EABF3968D}" type="datetime1">
              <a:rPr lang="es-AR" smtClean="0"/>
              <a:t>31/8/18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8332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2F2ED-113D-4A41-8AF9-8AF30605D9A5}" type="datetime1">
              <a:rPr lang="es-AR" smtClean="0"/>
              <a:t>31/8/18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4077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6350F-23A1-AA4E-8A66-A61AC7FF5738}" type="datetime1">
              <a:rPr lang="es-AR" smtClean="0"/>
              <a:t>31/8/18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5830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254FC-D439-A04A-95B6-314F95CF308B}" type="datetime1">
              <a:rPr lang="es-AR" smtClean="0"/>
              <a:t>31/8/18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0640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12038-62B7-174A-A2CD-CA4409E28075}" type="datetime1">
              <a:rPr lang="es-AR" smtClean="0"/>
              <a:t>31/8/18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2036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06403-2848-754D-9B06-6E2BEF2E42B3}" type="datetime1">
              <a:rPr lang="es-AR" smtClean="0"/>
              <a:t>31/8/18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C2AEA-9A24-EE46-84A8-3281BF52D521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8669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emf"/><Relationship Id="rId20" Type="http://schemas.openxmlformats.org/officeDocument/2006/relationships/package" Target="../embeddings/Documento_de_Microsoft_Word50.docx"/><Relationship Id="rId21" Type="http://schemas.openxmlformats.org/officeDocument/2006/relationships/image" Target="../media/image42.emf"/><Relationship Id="rId10" Type="http://schemas.openxmlformats.org/officeDocument/2006/relationships/oleObject" Target="../embeddings/oleObject47.bin"/><Relationship Id="rId11" Type="http://schemas.openxmlformats.org/officeDocument/2006/relationships/package" Target="../embeddings/Documento_de_Microsoft_Word47.docx"/><Relationship Id="rId12" Type="http://schemas.openxmlformats.org/officeDocument/2006/relationships/image" Target="../media/image37.emf"/><Relationship Id="rId13" Type="http://schemas.openxmlformats.org/officeDocument/2006/relationships/oleObject" Target="../embeddings/oleObject48.bin"/><Relationship Id="rId14" Type="http://schemas.openxmlformats.org/officeDocument/2006/relationships/package" Target="../embeddings/Documento_de_Microsoft_Word48.docx"/><Relationship Id="rId15" Type="http://schemas.openxmlformats.org/officeDocument/2006/relationships/image" Target="../media/image40.emf"/><Relationship Id="rId16" Type="http://schemas.openxmlformats.org/officeDocument/2006/relationships/oleObject" Target="../embeddings/oleObject49.bin"/><Relationship Id="rId17" Type="http://schemas.openxmlformats.org/officeDocument/2006/relationships/package" Target="../embeddings/Documento_de_Microsoft_Word49.docx"/><Relationship Id="rId18" Type="http://schemas.openxmlformats.org/officeDocument/2006/relationships/image" Target="../media/image41.emf"/><Relationship Id="rId19" Type="http://schemas.openxmlformats.org/officeDocument/2006/relationships/oleObject" Target="../embeddings/oleObject50.bin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oleObject45.bin"/><Relationship Id="rId5" Type="http://schemas.openxmlformats.org/officeDocument/2006/relationships/package" Target="../embeddings/Documento_de_Microsoft_Word45.docx"/><Relationship Id="rId6" Type="http://schemas.openxmlformats.org/officeDocument/2006/relationships/image" Target="../media/image38.emf"/><Relationship Id="rId7" Type="http://schemas.openxmlformats.org/officeDocument/2006/relationships/oleObject" Target="../embeddings/oleObject46.bin"/><Relationship Id="rId8" Type="http://schemas.openxmlformats.org/officeDocument/2006/relationships/package" Target="../embeddings/Documento_de_Microsoft_Word46.docx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3.bin"/><Relationship Id="rId20" Type="http://schemas.openxmlformats.org/officeDocument/2006/relationships/image" Target="../media/image37.emf"/><Relationship Id="rId21" Type="http://schemas.openxmlformats.org/officeDocument/2006/relationships/oleObject" Target="../embeddings/oleObject57.bin"/><Relationship Id="rId22" Type="http://schemas.openxmlformats.org/officeDocument/2006/relationships/package" Target="../embeddings/Documento_de_Microsoft_Word57.docx"/><Relationship Id="rId23" Type="http://schemas.openxmlformats.org/officeDocument/2006/relationships/image" Target="../media/image46.emf"/><Relationship Id="rId10" Type="http://schemas.openxmlformats.org/officeDocument/2006/relationships/package" Target="../embeddings/Documento_de_Microsoft_Word53.docx"/><Relationship Id="rId11" Type="http://schemas.openxmlformats.org/officeDocument/2006/relationships/image" Target="../media/image36.emf"/><Relationship Id="rId12" Type="http://schemas.openxmlformats.org/officeDocument/2006/relationships/oleObject" Target="../embeddings/oleObject54.bin"/><Relationship Id="rId13" Type="http://schemas.openxmlformats.org/officeDocument/2006/relationships/package" Target="../embeddings/Documento_de_Microsoft_Word54.docx"/><Relationship Id="rId14" Type="http://schemas.openxmlformats.org/officeDocument/2006/relationships/image" Target="../media/image44.emf"/><Relationship Id="rId15" Type="http://schemas.openxmlformats.org/officeDocument/2006/relationships/oleObject" Target="../embeddings/oleObject55.bin"/><Relationship Id="rId16" Type="http://schemas.openxmlformats.org/officeDocument/2006/relationships/package" Target="../embeddings/Documento_de_Microsoft_Word55.docx"/><Relationship Id="rId17" Type="http://schemas.openxmlformats.org/officeDocument/2006/relationships/image" Target="../media/image45.emf"/><Relationship Id="rId18" Type="http://schemas.openxmlformats.org/officeDocument/2006/relationships/oleObject" Target="../embeddings/oleObject56.bin"/><Relationship Id="rId19" Type="http://schemas.openxmlformats.org/officeDocument/2006/relationships/package" Target="../embeddings/Documento_de_Microsoft_Word56.docx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51.bin"/><Relationship Id="rId4" Type="http://schemas.openxmlformats.org/officeDocument/2006/relationships/package" Target="../embeddings/Documento_de_Microsoft_Word51.docx"/><Relationship Id="rId5" Type="http://schemas.openxmlformats.org/officeDocument/2006/relationships/image" Target="../media/image43.emf"/><Relationship Id="rId6" Type="http://schemas.openxmlformats.org/officeDocument/2006/relationships/oleObject" Target="../embeddings/oleObject52.bin"/><Relationship Id="rId7" Type="http://schemas.openxmlformats.org/officeDocument/2006/relationships/package" Target="../embeddings/Documento_de_Microsoft_Word52.docx"/><Relationship Id="rId8" Type="http://schemas.openxmlformats.org/officeDocument/2006/relationships/image" Target="../media/image35.emf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0.bin"/><Relationship Id="rId20" Type="http://schemas.openxmlformats.org/officeDocument/2006/relationships/image" Target="../media/image51.emf"/><Relationship Id="rId10" Type="http://schemas.openxmlformats.org/officeDocument/2006/relationships/package" Target="../embeddings/Documento_de_Microsoft_Word60.docx"/><Relationship Id="rId11" Type="http://schemas.openxmlformats.org/officeDocument/2006/relationships/image" Target="../media/image37.emf"/><Relationship Id="rId12" Type="http://schemas.openxmlformats.org/officeDocument/2006/relationships/oleObject" Target="../embeddings/oleObject61.bin"/><Relationship Id="rId13" Type="http://schemas.openxmlformats.org/officeDocument/2006/relationships/package" Target="../embeddings/Documento_de_Microsoft_Word61.docx"/><Relationship Id="rId14" Type="http://schemas.openxmlformats.org/officeDocument/2006/relationships/image" Target="../media/image49.emf"/><Relationship Id="rId15" Type="http://schemas.openxmlformats.org/officeDocument/2006/relationships/oleObject" Target="../embeddings/oleObject62.bin"/><Relationship Id="rId16" Type="http://schemas.openxmlformats.org/officeDocument/2006/relationships/package" Target="../embeddings/Documento_de_Microsoft_Word62.docx"/><Relationship Id="rId17" Type="http://schemas.openxmlformats.org/officeDocument/2006/relationships/image" Target="../media/image50.emf"/><Relationship Id="rId18" Type="http://schemas.openxmlformats.org/officeDocument/2006/relationships/oleObject" Target="../embeddings/oleObject63.bin"/><Relationship Id="rId19" Type="http://schemas.openxmlformats.org/officeDocument/2006/relationships/package" Target="../embeddings/Documento_de_Microsoft_Word63.docx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58.bin"/><Relationship Id="rId4" Type="http://schemas.openxmlformats.org/officeDocument/2006/relationships/package" Target="../embeddings/Documento_de_Microsoft_Word58.docx"/><Relationship Id="rId5" Type="http://schemas.openxmlformats.org/officeDocument/2006/relationships/image" Target="../media/image47.emf"/><Relationship Id="rId6" Type="http://schemas.openxmlformats.org/officeDocument/2006/relationships/oleObject" Target="../embeddings/oleObject59.bin"/><Relationship Id="rId7" Type="http://schemas.openxmlformats.org/officeDocument/2006/relationships/package" Target="../embeddings/Documento_de_Microsoft_Word59.docx"/><Relationship Id="rId8" Type="http://schemas.openxmlformats.org/officeDocument/2006/relationships/image" Target="../media/image48.emf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6.bin"/><Relationship Id="rId20" Type="http://schemas.openxmlformats.org/officeDocument/2006/relationships/image" Target="../media/image57.emf"/><Relationship Id="rId10" Type="http://schemas.openxmlformats.org/officeDocument/2006/relationships/package" Target="../embeddings/Documento_de_Microsoft_Word66.docx"/><Relationship Id="rId11" Type="http://schemas.openxmlformats.org/officeDocument/2006/relationships/image" Target="../media/image54.emf"/><Relationship Id="rId12" Type="http://schemas.openxmlformats.org/officeDocument/2006/relationships/oleObject" Target="../embeddings/oleObject67.bin"/><Relationship Id="rId13" Type="http://schemas.openxmlformats.org/officeDocument/2006/relationships/package" Target="../embeddings/Documento_de_Microsoft_Word67.docx"/><Relationship Id="rId14" Type="http://schemas.openxmlformats.org/officeDocument/2006/relationships/image" Target="../media/image55.emf"/><Relationship Id="rId15" Type="http://schemas.openxmlformats.org/officeDocument/2006/relationships/oleObject" Target="../embeddings/oleObject68.bin"/><Relationship Id="rId16" Type="http://schemas.openxmlformats.org/officeDocument/2006/relationships/package" Target="../embeddings/Documento_de_Microsoft_Word68.docx"/><Relationship Id="rId17" Type="http://schemas.openxmlformats.org/officeDocument/2006/relationships/image" Target="../media/image56.emf"/><Relationship Id="rId18" Type="http://schemas.openxmlformats.org/officeDocument/2006/relationships/oleObject" Target="../embeddings/oleObject69.bin"/><Relationship Id="rId19" Type="http://schemas.openxmlformats.org/officeDocument/2006/relationships/package" Target="../embeddings/Documento_de_Microsoft_Word69.docx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64.bin"/><Relationship Id="rId4" Type="http://schemas.openxmlformats.org/officeDocument/2006/relationships/package" Target="../embeddings/Documento_de_Microsoft_Word64.docx"/><Relationship Id="rId5" Type="http://schemas.openxmlformats.org/officeDocument/2006/relationships/image" Target="../media/image52.emf"/><Relationship Id="rId6" Type="http://schemas.openxmlformats.org/officeDocument/2006/relationships/oleObject" Target="../embeddings/oleObject65.bin"/><Relationship Id="rId7" Type="http://schemas.openxmlformats.org/officeDocument/2006/relationships/package" Target="../embeddings/Documento_de_Microsoft_Word65.docx"/><Relationship Id="rId8" Type="http://schemas.openxmlformats.org/officeDocument/2006/relationships/image" Target="../media/image53.emf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0.emf"/><Relationship Id="rId12" Type="http://schemas.openxmlformats.org/officeDocument/2006/relationships/oleObject" Target="../embeddings/oleObject73.bin"/><Relationship Id="rId13" Type="http://schemas.openxmlformats.org/officeDocument/2006/relationships/package" Target="../embeddings/Documento_de_Microsoft_Word73.docx"/><Relationship Id="rId14" Type="http://schemas.openxmlformats.org/officeDocument/2006/relationships/image" Target="../media/image61.emf"/><Relationship Id="rId15" Type="http://schemas.openxmlformats.org/officeDocument/2006/relationships/oleObject" Target="../embeddings/oleObject74.bin"/><Relationship Id="rId16" Type="http://schemas.openxmlformats.org/officeDocument/2006/relationships/package" Target="../embeddings/Documento_de_Microsoft_Word74.docx"/><Relationship Id="rId17" Type="http://schemas.openxmlformats.org/officeDocument/2006/relationships/image" Target="../media/image62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70.bin"/><Relationship Id="rId4" Type="http://schemas.openxmlformats.org/officeDocument/2006/relationships/package" Target="../embeddings/Documento_de_Microsoft_Word70.docx"/><Relationship Id="rId5" Type="http://schemas.openxmlformats.org/officeDocument/2006/relationships/image" Target="../media/image58.emf"/><Relationship Id="rId6" Type="http://schemas.openxmlformats.org/officeDocument/2006/relationships/oleObject" Target="../embeddings/oleObject71.bin"/><Relationship Id="rId7" Type="http://schemas.openxmlformats.org/officeDocument/2006/relationships/package" Target="../embeddings/Documento_de_Microsoft_Word71.docx"/><Relationship Id="rId8" Type="http://schemas.openxmlformats.org/officeDocument/2006/relationships/image" Target="../media/image59.emf"/><Relationship Id="rId9" Type="http://schemas.openxmlformats.org/officeDocument/2006/relationships/oleObject" Target="../embeddings/oleObject72.bin"/><Relationship Id="rId10" Type="http://schemas.openxmlformats.org/officeDocument/2006/relationships/package" Target="../embeddings/Documento_de_Microsoft_Word72.docx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package" Target="../embeddings/Documento_de_Microsoft_Word77.docx"/><Relationship Id="rId12" Type="http://schemas.openxmlformats.org/officeDocument/2006/relationships/image" Target="../media/image65.emf"/><Relationship Id="rId13" Type="http://schemas.openxmlformats.org/officeDocument/2006/relationships/oleObject" Target="../embeddings/oleObject78.bin"/><Relationship Id="rId14" Type="http://schemas.openxmlformats.org/officeDocument/2006/relationships/package" Target="../embeddings/Documento_de_Microsoft_Word78.docx"/><Relationship Id="rId15" Type="http://schemas.openxmlformats.org/officeDocument/2006/relationships/image" Target="../media/image66.emf"/><Relationship Id="rId16" Type="http://schemas.openxmlformats.org/officeDocument/2006/relationships/oleObject" Target="../embeddings/oleObject79.bin"/><Relationship Id="rId17" Type="http://schemas.openxmlformats.org/officeDocument/2006/relationships/package" Target="../embeddings/Documento_de_Microsoft_Word79.docx"/><Relationship Id="rId18" Type="http://schemas.openxmlformats.org/officeDocument/2006/relationships/image" Target="../media/image67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75.bin"/><Relationship Id="rId5" Type="http://schemas.openxmlformats.org/officeDocument/2006/relationships/package" Target="../embeddings/Documento_de_Microsoft_Word75.docx"/><Relationship Id="rId6" Type="http://schemas.openxmlformats.org/officeDocument/2006/relationships/image" Target="../media/image63.emf"/><Relationship Id="rId7" Type="http://schemas.openxmlformats.org/officeDocument/2006/relationships/oleObject" Target="../embeddings/oleObject76.bin"/><Relationship Id="rId8" Type="http://schemas.openxmlformats.org/officeDocument/2006/relationships/package" Target="../embeddings/Documento_de_Microsoft_Word76.docx"/><Relationship Id="rId9" Type="http://schemas.openxmlformats.org/officeDocument/2006/relationships/image" Target="../media/image64.emf"/><Relationship Id="rId10" Type="http://schemas.openxmlformats.org/officeDocument/2006/relationships/oleObject" Target="../embeddings/oleObject77.bin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2.bin"/><Relationship Id="rId20" Type="http://schemas.openxmlformats.org/officeDocument/2006/relationships/image" Target="../media/image73.emf"/><Relationship Id="rId10" Type="http://schemas.openxmlformats.org/officeDocument/2006/relationships/package" Target="../embeddings/Documento_de_Microsoft_Word82.docx"/><Relationship Id="rId11" Type="http://schemas.openxmlformats.org/officeDocument/2006/relationships/image" Target="../media/image70.emf"/><Relationship Id="rId12" Type="http://schemas.openxmlformats.org/officeDocument/2006/relationships/oleObject" Target="../embeddings/oleObject83.bin"/><Relationship Id="rId13" Type="http://schemas.openxmlformats.org/officeDocument/2006/relationships/package" Target="../embeddings/Documento_de_Microsoft_Word83.docx"/><Relationship Id="rId14" Type="http://schemas.openxmlformats.org/officeDocument/2006/relationships/image" Target="../media/image71.emf"/><Relationship Id="rId15" Type="http://schemas.openxmlformats.org/officeDocument/2006/relationships/oleObject" Target="../embeddings/oleObject84.bin"/><Relationship Id="rId16" Type="http://schemas.openxmlformats.org/officeDocument/2006/relationships/package" Target="../embeddings/Documento_de_Microsoft_Word84.docx"/><Relationship Id="rId17" Type="http://schemas.openxmlformats.org/officeDocument/2006/relationships/image" Target="../media/image72.emf"/><Relationship Id="rId18" Type="http://schemas.openxmlformats.org/officeDocument/2006/relationships/oleObject" Target="../embeddings/oleObject85.bin"/><Relationship Id="rId19" Type="http://schemas.openxmlformats.org/officeDocument/2006/relationships/package" Target="../embeddings/Documento_de_Microsoft_Word85.docx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80.bin"/><Relationship Id="rId4" Type="http://schemas.openxmlformats.org/officeDocument/2006/relationships/package" Target="../embeddings/Documento_de_Microsoft_Word80.docx"/><Relationship Id="rId5" Type="http://schemas.openxmlformats.org/officeDocument/2006/relationships/image" Target="../media/image68.emf"/><Relationship Id="rId6" Type="http://schemas.openxmlformats.org/officeDocument/2006/relationships/oleObject" Target="../embeddings/oleObject81.bin"/><Relationship Id="rId7" Type="http://schemas.openxmlformats.org/officeDocument/2006/relationships/package" Target="../embeddings/Documento_de_Microsoft_Word81.docx"/><Relationship Id="rId8" Type="http://schemas.openxmlformats.org/officeDocument/2006/relationships/image" Target="../media/image69.emf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5.emf"/><Relationship Id="rId20" Type="http://schemas.openxmlformats.org/officeDocument/2006/relationships/package" Target="../embeddings/Documento_de_Microsoft_Word91.docx"/><Relationship Id="rId21" Type="http://schemas.openxmlformats.org/officeDocument/2006/relationships/image" Target="../media/image79.emf"/><Relationship Id="rId10" Type="http://schemas.openxmlformats.org/officeDocument/2006/relationships/oleObject" Target="../embeddings/oleObject88.bin"/><Relationship Id="rId11" Type="http://schemas.openxmlformats.org/officeDocument/2006/relationships/package" Target="../embeddings/Documento_de_Microsoft_Word88.docx"/><Relationship Id="rId12" Type="http://schemas.openxmlformats.org/officeDocument/2006/relationships/image" Target="../media/image76.emf"/><Relationship Id="rId13" Type="http://schemas.openxmlformats.org/officeDocument/2006/relationships/oleObject" Target="../embeddings/oleObject89.bin"/><Relationship Id="rId14" Type="http://schemas.openxmlformats.org/officeDocument/2006/relationships/package" Target="../embeddings/Documento_de_Microsoft_Word89.docx"/><Relationship Id="rId15" Type="http://schemas.openxmlformats.org/officeDocument/2006/relationships/image" Target="../media/image77.emf"/><Relationship Id="rId16" Type="http://schemas.openxmlformats.org/officeDocument/2006/relationships/oleObject" Target="../embeddings/oleObject90.bin"/><Relationship Id="rId17" Type="http://schemas.openxmlformats.org/officeDocument/2006/relationships/package" Target="../embeddings/Documento_de_Microsoft_Word90.docx"/><Relationship Id="rId18" Type="http://schemas.openxmlformats.org/officeDocument/2006/relationships/image" Target="../media/image78.emf"/><Relationship Id="rId19" Type="http://schemas.openxmlformats.org/officeDocument/2006/relationships/oleObject" Target="../embeddings/oleObject91.bin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86.bin"/><Relationship Id="rId5" Type="http://schemas.openxmlformats.org/officeDocument/2006/relationships/package" Target="../embeddings/Documento_de_Microsoft_Word86.docx"/><Relationship Id="rId6" Type="http://schemas.openxmlformats.org/officeDocument/2006/relationships/image" Target="../media/image74.emf"/><Relationship Id="rId7" Type="http://schemas.openxmlformats.org/officeDocument/2006/relationships/oleObject" Target="../embeddings/oleObject87.bin"/><Relationship Id="rId8" Type="http://schemas.openxmlformats.org/officeDocument/2006/relationships/package" Target="../embeddings/Documento_de_Microsoft_Word87.docx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package" Target="../embeddings/Documento_de_Microsoft_Word1.docx"/><Relationship Id="rId5" Type="http://schemas.openxmlformats.org/officeDocument/2006/relationships/image" Target="../media/image1.png"/><Relationship Id="rId6" Type="http://schemas.openxmlformats.org/officeDocument/2006/relationships/oleObject" Target="../embeddings/oleObject2.bin"/><Relationship Id="rId7" Type="http://schemas.openxmlformats.org/officeDocument/2006/relationships/package" Target="../embeddings/Documento_de_Microsoft_Word2.docx"/><Relationship Id="rId8" Type="http://schemas.openxmlformats.org/officeDocument/2006/relationships/image" Target="../media/image2.png"/><Relationship Id="rId9" Type="http://schemas.openxmlformats.org/officeDocument/2006/relationships/oleObject" Target="../embeddings/oleObject3.bin"/><Relationship Id="rId10" Type="http://schemas.openxmlformats.org/officeDocument/2006/relationships/package" Target="../embeddings/Documento_de_Microsoft_Word3.docx"/><Relationship Id="rId11" Type="http://schemas.openxmlformats.org/officeDocument/2006/relationships/image" Target="../media/image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.bin"/><Relationship Id="rId20" Type="http://schemas.openxmlformats.org/officeDocument/2006/relationships/image" Target="../media/image8.png"/><Relationship Id="rId21" Type="http://schemas.openxmlformats.org/officeDocument/2006/relationships/oleObject" Target="../embeddings/oleObject10.bin"/><Relationship Id="rId22" Type="http://schemas.openxmlformats.org/officeDocument/2006/relationships/package" Target="../embeddings/Documento_de_Microsoft_Word10.docx"/><Relationship Id="rId23" Type="http://schemas.openxmlformats.org/officeDocument/2006/relationships/image" Target="../media/image9.emf"/><Relationship Id="rId10" Type="http://schemas.openxmlformats.org/officeDocument/2006/relationships/package" Target="../embeddings/Documento_de_Microsoft_Word6.docx"/><Relationship Id="rId11" Type="http://schemas.openxmlformats.org/officeDocument/2006/relationships/image" Target="../media/image5.png"/><Relationship Id="rId12" Type="http://schemas.openxmlformats.org/officeDocument/2006/relationships/oleObject" Target="../embeddings/oleObject7.bin"/><Relationship Id="rId13" Type="http://schemas.openxmlformats.org/officeDocument/2006/relationships/package" Target="../embeddings/Documento_de_Microsoft_Word7.docx"/><Relationship Id="rId14" Type="http://schemas.openxmlformats.org/officeDocument/2006/relationships/image" Target="../media/image6.emf"/><Relationship Id="rId15" Type="http://schemas.openxmlformats.org/officeDocument/2006/relationships/oleObject" Target="../embeddings/oleObject8.bin"/><Relationship Id="rId16" Type="http://schemas.openxmlformats.org/officeDocument/2006/relationships/package" Target="../embeddings/Documento_de_Microsoft_Word8.docx"/><Relationship Id="rId17" Type="http://schemas.openxmlformats.org/officeDocument/2006/relationships/image" Target="../media/image7.png"/><Relationship Id="rId18" Type="http://schemas.openxmlformats.org/officeDocument/2006/relationships/oleObject" Target="../embeddings/oleObject9.bin"/><Relationship Id="rId19" Type="http://schemas.openxmlformats.org/officeDocument/2006/relationships/package" Target="../embeddings/Documento_de_Microsoft_Word9.docx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4.bin"/><Relationship Id="rId4" Type="http://schemas.openxmlformats.org/officeDocument/2006/relationships/package" Target="../embeddings/Documento_de_Microsoft_Word4.docx"/><Relationship Id="rId5" Type="http://schemas.openxmlformats.org/officeDocument/2006/relationships/image" Target="../media/image1.png"/><Relationship Id="rId6" Type="http://schemas.openxmlformats.org/officeDocument/2006/relationships/oleObject" Target="../embeddings/oleObject5.bin"/><Relationship Id="rId7" Type="http://schemas.openxmlformats.org/officeDocument/2006/relationships/package" Target="../embeddings/Documento_de_Microsoft_Word5.docx"/><Relationship Id="rId8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oleObject" Target="../embeddings/oleObject14.bin"/><Relationship Id="rId13" Type="http://schemas.openxmlformats.org/officeDocument/2006/relationships/package" Target="../embeddings/Documento_de_Microsoft_Word14.docx"/><Relationship Id="rId14" Type="http://schemas.openxmlformats.org/officeDocument/2006/relationships/image" Target="../media/image13.png"/><Relationship Id="rId15" Type="http://schemas.openxmlformats.org/officeDocument/2006/relationships/oleObject" Target="../embeddings/oleObject15.bin"/><Relationship Id="rId16" Type="http://schemas.openxmlformats.org/officeDocument/2006/relationships/package" Target="../embeddings/Documento_de_Microsoft_Word15.docx"/><Relationship Id="rId17" Type="http://schemas.openxmlformats.org/officeDocument/2006/relationships/image" Target="../media/image14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1.bin"/><Relationship Id="rId4" Type="http://schemas.openxmlformats.org/officeDocument/2006/relationships/package" Target="../embeddings/Documento_de_Microsoft_Word11.docx"/><Relationship Id="rId5" Type="http://schemas.openxmlformats.org/officeDocument/2006/relationships/image" Target="../media/image10.emf"/><Relationship Id="rId6" Type="http://schemas.openxmlformats.org/officeDocument/2006/relationships/oleObject" Target="../embeddings/oleObject12.bin"/><Relationship Id="rId7" Type="http://schemas.openxmlformats.org/officeDocument/2006/relationships/package" Target="../embeddings/Documento_de_Microsoft_Word12.docx"/><Relationship Id="rId8" Type="http://schemas.openxmlformats.org/officeDocument/2006/relationships/image" Target="../media/image11.png"/><Relationship Id="rId9" Type="http://schemas.openxmlformats.org/officeDocument/2006/relationships/oleObject" Target="../embeddings/oleObject13.bin"/><Relationship Id="rId10" Type="http://schemas.openxmlformats.org/officeDocument/2006/relationships/package" Target="../embeddings/Documento_de_Microsoft_Word13.docx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8.bin"/><Relationship Id="rId20" Type="http://schemas.openxmlformats.org/officeDocument/2006/relationships/image" Target="../media/image18.emf"/><Relationship Id="rId10" Type="http://schemas.openxmlformats.org/officeDocument/2006/relationships/package" Target="../embeddings/Documento_de_Microsoft_Word18.docx"/><Relationship Id="rId11" Type="http://schemas.openxmlformats.org/officeDocument/2006/relationships/image" Target="../media/image10.emf"/><Relationship Id="rId12" Type="http://schemas.openxmlformats.org/officeDocument/2006/relationships/oleObject" Target="../embeddings/oleObject19.bin"/><Relationship Id="rId13" Type="http://schemas.openxmlformats.org/officeDocument/2006/relationships/package" Target="../embeddings/Documento_de_Microsoft_Word19.docx"/><Relationship Id="rId14" Type="http://schemas.openxmlformats.org/officeDocument/2006/relationships/image" Target="../media/image16.emf"/><Relationship Id="rId15" Type="http://schemas.openxmlformats.org/officeDocument/2006/relationships/oleObject" Target="../embeddings/oleObject20.bin"/><Relationship Id="rId16" Type="http://schemas.openxmlformats.org/officeDocument/2006/relationships/package" Target="../embeddings/Documento_de_Microsoft_Word20.docx"/><Relationship Id="rId17" Type="http://schemas.openxmlformats.org/officeDocument/2006/relationships/image" Target="../media/image17.emf"/><Relationship Id="rId18" Type="http://schemas.openxmlformats.org/officeDocument/2006/relationships/oleObject" Target="../embeddings/oleObject21.bin"/><Relationship Id="rId19" Type="http://schemas.openxmlformats.org/officeDocument/2006/relationships/package" Target="../embeddings/Documento_de_Microsoft_Word21.docx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6.bin"/><Relationship Id="rId4" Type="http://schemas.openxmlformats.org/officeDocument/2006/relationships/package" Target="../embeddings/Documento_de_Microsoft_Word16.docx"/><Relationship Id="rId5" Type="http://schemas.openxmlformats.org/officeDocument/2006/relationships/image" Target="../media/image11.png"/><Relationship Id="rId6" Type="http://schemas.openxmlformats.org/officeDocument/2006/relationships/oleObject" Target="../embeddings/oleObject17.bin"/><Relationship Id="rId7" Type="http://schemas.openxmlformats.org/officeDocument/2006/relationships/package" Target="../embeddings/Documento_de_Microsoft_Word17.docx"/><Relationship Id="rId8" Type="http://schemas.openxmlformats.org/officeDocument/2006/relationships/image" Target="../media/image15.emf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4.bin"/><Relationship Id="rId20" Type="http://schemas.openxmlformats.org/officeDocument/2006/relationships/image" Target="../media/image24.png"/><Relationship Id="rId10" Type="http://schemas.openxmlformats.org/officeDocument/2006/relationships/package" Target="../embeddings/Documento_de_Microsoft_Word24.docx"/><Relationship Id="rId11" Type="http://schemas.openxmlformats.org/officeDocument/2006/relationships/image" Target="../media/image21.emf"/><Relationship Id="rId12" Type="http://schemas.openxmlformats.org/officeDocument/2006/relationships/oleObject" Target="../embeddings/oleObject25.bin"/><Relationship Id="rId13" Type="http://schemas.openxmlformats.org/officeDocument/2006/relationships/package" Target="../embeddings/Documento_de_Microsoft_Word25.docx"/><Relationship Id="rId14" Type="http://schemas.openxmlformats.org/officeDocument/2006/relationships/image" Target="../media/image22.png"/><Relationship Id="rId15" Type="http://schemas.openxmlformats.org/officeDocument/2006/relationships/oleObject" Target="../embeddings/oleObject26.bin"/><Relationship Id="rId16" Type="http://schemas.openxmlformats.org/officeDocument/2006/relationships/package" Target="../embeddings/Documento_de_Microsoft_Word26.docx"/><Relationship Id="rId17" Type="http://schemas.openxmlformats.org/officeDocument/2006/relationships/image" Target="../media/image23.png"/><Relationship Id="rId18" Type="http://schemas.openxmlformats.org/officeDocument/2006/relationships/oleObject" Target="../embeddings/oleObject27.bin"/><Relationship Id="rId19" Type="http://schemas.openxmlformats.org/officeDocument/2006/relationships/package" Target="../embeddings/Documento_de_Microsoft_Word27.docx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2.bin"/><Relationship Id="rId4" Type="http://schemas.openxmlformats.org/officeDocument/2006/relationships/package" Target="../embeddings/Documento_de_Microsoft_Word22.docx"/><Relationship Id="rId5" Type="http://schemas.openxmlformats.org/officeDocument/2006/relationships/image" Target="../media/image19.png"/><Relationship Id="rId6" Type="http://schemas.openxmlformats.org/officeDocument/2006/relationships/oleObject" Target="../embeddings/oleObject23.bin"/><Relationship Id="rId7" Type="http://schemas.openxmlformats.org/officeDocument/2006/relationships/package" Target="../embeddings/Documento_de_Microsoft_Word23.docx"/><Relationship Id="rId8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png"/><Relationship Id="rId12" Type="http://schemas.openxmlformats.org/officeDocument/2006/relationships/oleObject" Target="../embeddings/oleObject31.bin"/><Relationship Id="rId13" Type="http://schemas.openxmlformats.org/officeDocument/2006/relationships/package" Target="../embeddings/Documento_de_Microsoft_Word31.docx"/><Relationship Id="rId14" Type="http://schemas.openxmlformats.org/officeDocument/2006/relationships/image" Target="../media/image28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8.bin"/><Relationship Id="rId4" Type="http://schemas.openxmlformats.org/officeDocument/2006/relationships/package" Target="../embeddings/Documento_de_Microsoft_Word28.docx"/><Relationship Id="rId5" Type="http://schemas.openxmlformats.org/officeDocument/2006/relationships/image" Target="../media/image25.emf"/><Relationship Id="rId6" Type="http://schemas.openxmlformats.org/officeDocument/2006/relationships/oleObject" Target="../embeddings/oleObject29.bin"/><Relationship Id="rId7" Type="http://schemas.openxmlformats.org/officeDocument/2006/relationships/package" Target="../embeddings/Documento_de_Microsoft_Word29.docx"/><Relationship Id="rId8" Type="http://schemas.openxmlformats.org/officeDocument/2006/relationships/image" Target="../media/image26.emf"/><Relationship Id="rId9" Type="http://schemas.openxmlformats.org/officeDocument/2006/relationships/oleObject" Target="../embeddings/oleObject30.bin"/><Relationship Id="rId10" Type="http://schemas.openxmlformats.org/officeDocument/2006/relationships/package" Target="../embeddings/Documento_de_Microsoft_Word30.docx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4.bin"/><Relationship Id="rId20" Type="http://schemas.openxmlformats.org/officeDocument/2006/relationships/image" Target="../media/image33.emf"/><Relationship Id="rId10" Type="http://schemas.openxmlformats.org/officeDocument/2006/relationships/package" Target="../embeddings/Documento_de_Microsoft_Word34.docx"/><Relationship Id="rId11" Type="http://schemas.openxmlformats.org/officeDocument/2006/relationships/image" Target="../media/image30.emf"/><Relationship Id="rId12" Type="http://schemas.openxmlformats.org/officeDocument/2006/relationships/oleObject" Target="../embeddings/oleObject35.bin"/><Relationship Id="rId13" Type="http://schemas.openxmlformats.org/officeDocument/2006/relationships/package" Target="../embeddings/Documento_de_Microsoft_Word35.docx"/><Relationship Id="rId14" Type="http://schemas.openxmlformats.org/officeDocument/2006/relationships/image" Target="../media/image31.png"/><Relationship Id="rId15" Type="http://schemas.openxmlformats.org/officeDocument/2006/relationships/oleObject" Target="../embeddings/oleObject36.bin"/><Relationship Id="rId16" Type="http://schemas.openxmlformats.org/officeDocument/2006/relationships/package" Target="../embeddings/Documento_de_Microsoft_Word36.docx"/><Relationship Id="rId17" Type="http://schemas.openxmlformats.org/officeDocument/2006/relationships/image" Target="../media/image32.emf"/><Relationship Id="rId18" Type="http://schemas.openxmlformats.org/officeDocument/2006/relationships/oleObject" Target="../embeddings/oleObject37.bin"/><Relationship Id="rId19" Type="http://schemas.openxmlformats.org/officeDocument/2006/relationships/package" Target="../embeddings/Documento_de_Microsoft_Word37.docx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32.bin"/><Relationship Id="rId4" Type="http://schemas.openxmlformats.org/officeDocument/2006/relationships/package" Target="../embeddings/Documento_de_Microsoft_Word32.docx"/><Relationship Id="rId5" Type="http://schemas.openxmlformats.org/officeDocument/2006/relationships/image" Target="../media/image29.emf"/><Relationship Id="rId6" Type="http://schemas.openxmlformats.org/officeDocument/2006/relationships/oleObject" Target="../embeddings/oleObject33.bin"/><Relationship Id="rId7" Type="http://schemas.openxmlformats.org/officeDocument/2006/relationships/package" Target="../embeddings/Documento_de_Microsoft_Word33.docx"/><Relationship Id="rId8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0.bin"/><Relationship Id="rId20" Type="http://schemas.openxmlformats.org/officeDocument/2006/relationships/image" Target="../media/image37.emf"/><Relationship Id="rId21" Type="http://schemas.openxmlformats.org/officeDocument/2006/relationships/oleObject" Target="../embeddings/oleObject44.bin"/><Relationship Id="rId22" Type="http://schemas.openxmlformats.org/officeDocument/2006/relationships/package" Target="../embeddings/Documento_de_Microsoft_Word44.docx"/><Relationship Id="rId23" Type="http://schemas.openxmlformats.org/officeDocument/2006/relationships/image" Target="../media/image38.emf"/><Relationship Id="rId10" Type="http://schemas.openxmlformats.org/officeDocument/2006/relationships/package" Target="../embeddings/Documento_de_Microsoft_Word40.docx"/><Relationship Id="rId11" Type="http://schemas.openxmlformats.org/officeDocument/2006/relationships/image" Target="../media/image36.emf"/><Relationship Id="rId12" Type="http://schemas.openxmlformats.org/officeDocument/2006/relationships/oleObject" Target="../embeddings/oleObject41.bin"/><Relationship Id="rId13" Type="http://schemas.openxmlformats.org/officeDocument/2006/relationships/package" Target="../embeddings/Documento_de_Microsoft_Word41.docx"/><Relationship Id="rId14" Type="http://schemas.openxmlformats.org/officeDocument/2006/relationships/image" Target="../media/image27.png"/><Relationship Id="rId15" Type="http://schemas.openxmlformats.org/officeDocument/2006/relationships/oleObject" Target="../embeddings/oleObject42.bin"/><Relationship Id="rId16" Type="http://schemas.openxmlformats.org/officeDocument/2006/relationships/package" Target="../embeddings/Documento_de_Microsoft_Word42.docx"/><Relationship Id="rId17" Type="http://schemas.openxmlformats.org/officeDocument/2006/relationships/image" Target="../media/image31.png"/><Relationship Id="rId18" Type="http://schemas.openxmlformats.org/officeDocument/2006/relationships/oleObject" Target="../embeddings/oleObject43.bin"/><Relationship Id="rId19" Type="http://schemas.openxmlformats.org/officeDocument/2006/relationships/package" Target="../embeddings/Documento_de_Microsoft_Word43.docx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38.bin"/><Relationship Id="rId4" Type="http://schemas.openxmlformats.org/officeDocument/2006/relationships/package" Target="../embeddings/Documento_de_Microsoft_Word38.docx"/><Relationship Id="rId5" Type="http://schemas.openxmlformats.org/officeDocument/2006/relationships/image" Target="../media/image34.png"/><Relationship Id="rId6" Type="http://schemas.openxmlformats.org/officeDocument/2006/relationships/oleObject" Target="../embeddings/oleObject39.bin"/><Relationship Id="rId7" Type="http://schemas.openxmlformats.org/officeDocument/2006/relationships/package" Target="../embeddings/Documento_de_Microsoft_Word39.docx"/><Relationship Id="rId8" Type="http://schemas.openxmlformats.org/officeDocument/2006/relationships/image" Target="../media/image3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Relaciones de </a:t>
            </a:r>
            <a:r>
              <a:rPr lang="es-ES" dirty="0" smtClean="0"/>
              <a:t>Recurrencia</a:t>
            </a:r>
            <a:br>
              <a:rPr lang="es-ES" dirty="0" smtClean="0"/>
            </a:br>
            <a:r>
              <a:rPr lang="es-ES" dirty="0" smtClean="0"/>
              <a:t>(</a:t>
            </a:r>
            <a:r>
              <a:rPr lang="es-ES" dirty="0" smtClean="0"/>
              <a:t>2da parte)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1713170" y="6182566"/>
            <a:ext cx="6050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Facultad de Ciencias Exactas y Naturales y Agrimensura - UNNE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1584466" y="347466"/>
            <a:ext cx="5968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/>
              <a:t>Lógica y Matemática Computacional</a:t>
            </a:r>
          </a:p>
          <a:p>
            <a:pPr algn="ctr"/>
            <a:r>
              <a:rPr lang="es-ES" sz="2400" dirty="0" smtClean="0"/>
              <a:t>Licenciatura en Sistemas de Información</a:t>
            </a:r>
            <a:endParaRPr lang="es-ES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6235720" y="5691287"/>
            <a:ext cx="240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Ing. JULIO C. ACOSTA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57234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10</a:t>
            </a:fld>
            <a:endParaRPr lang="es-ES"/>
          </a:p>
        </p:txBody>
      </p:sp>
      <p:graphicFrame>
        <p:nvGraphicFramePr>
          <p:cNvPr id="6" name="Objet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7133894"/>
              </p:ext>
            </p:extLst>
          </p:nvPr>
        </p:nvGraphicFramePr>
        <p:xfrm>
          <a:off x="-5127286" y="455146"/>
          <a:ext cx="15447963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09" name="Documento" r:id="rId5" imgW="5397500" imgH="317500" progId="Word.Document.12">
                  <p:embed/>
                </p:oleObj>
              </mc:Choice>
              <mc:Fallback>
                <p:oleObj name="Documento" r:id="rId5" imgW="5397500" imgH="317500" progId="Word.Document.12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5127286" y="455146"/>
                        <a:ext cx="15447963" cy="908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5320596"/>
              </p:ext>
            </p:extLst>
          </p:nvPr>
        </p:nvGraphicFramePr>
        <p:xfrm>
          <a:off x="591824" y="1763045"/>
          <a:ext cx="12498535" cy="4117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10" name="Documento" r:id="rId8" imgW="5397500" imgH="177800" progId="Word.Document.12">
                  <p:embed/>
                </p:oleObj>
              </mc:Choice>
              <mc:Fallback>
                <p:oleObj name="Documento" r:id="rId8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91824" y="1763045"/>
                        <a:ext cx="12498535" cy="4117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514862"/>
              </p:ext>
            </p:extLst>
          </p:nvPr>
        </p:nvGraphicFramePr>
        <p:xfrm>
          <a:off x="-4170001" y="2454112"/>
          <a:ext cx="13557342" cy="446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11" name="Documento" r:id="rId11" imgW="5397500" imgH="177800" progId="Word.Document.12">
                  <p:embed/>
                </p:oleObj>
              </mc:Choice>
              <mc:Fallback>
                <p:oleObj name="Documento" r:id="rId11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-4170001" y="2454112"/>
                        <a:ext cx="13557342" cy="446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7735297"/>
              </p:ext>
            </p:extLst>
          </p:nvPr>
        </p:nvGraphicFramePr>
        <p:xfrm>
          <a:off x="-3553863" y="3110698"/>
          <a:ext cx="13557251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12" name="Documento" r:id="rId14" imgW="5397500" imgH="342900" progId="Word.Document.12">
                  <p:embed/>
                </p:oleObj>
              </mc:Choice>
              <mc:Fallback>
                <p:oleObj name="Documento" r:id="rId14" imgW="5397500" imgH="342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-3553863" y="3110698"/>
                        <a:ext cx="13557251" cy="858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2435780"/>
              </p:ext>
            </p:extLst>
          </p:nvPr>
        </p:nvGraphicFramePr>
        <p:xfrm>
          <a:off x="-2123275" y="4885675"/>
          <a:ext cx="13557342" cy="446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13" name="Documento" r:id="rId17" imgW="5397500" imgH="177800" progId="Word.Document.12">
                  <p:embed/>
                </p:oleObj>
              </mc:Choice>
              <mc:Fallback>
                <p:oleObj name="Documento" r:id="rId17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-2123275" y="4885675"/>
                        <a:ext cx="13557342" cy="446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o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8863076"/>
              </p:ext>
            </p:extLst>
          </p:nvPr>
        </p:nvGraphicFramePr>
        <p:xfrm>
          <a:off x="-2328075" y="5815771"/>
          <a:ext cx="135572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14" name="Documento" r:id="rId20" imgW="5397500" imgH="177800" progId="Word.Document.12">
                  <p:embed/>
                </p:oleObj>
              </mc:Choice>
              <mc:Fallback>
                <p:oleObj name="Documento" r:id="rId20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-2328075" y="5815771"/>
                        <a:ext cx="135572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CuadroTexto 12"/>
          <p:cNvSpPr txBox="1"/>
          <p:nvPr/>
        </p:nvSpPr>
        <p:spPr>
          <a:xfrm>
            <a:off x="456191" y="4216514"/>
            <a:ext cx="346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Verificación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760280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11</a:t>
            </a:fld>
            <a:endParaRPr lang="es-ES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7722046"/>
              </p:ext>
            </p:extLst>
          </p:nvPr>
        </p:nvGraphicFramePr>
        <p:xfrm>
          <a:off x="704641" y="702752"/>
          <a:ext cx="9451261" cy="934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56" name="Documento" r:id="rId4" imgW="5397500" imgH="533400" progId="Word.Document.12">
                  <p:embed/>
                </p:oleObj>
              </mc:Choice>
              <mc:Fallback>
                <p:oleObj name="Documento" r:id="rId4" imgW="5397500" imgH="533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4641" y="702752"/>
                        <a:ext cx="9451261" cy="9340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uadroTexto 6"/>
          <p:cNvSpPr txBox="1"/>
          <p:nvPr/>
        </p:nvSpPr>
        <p:spPr>
          <a:xfrm>
            <a:off x="419205" y="2317851"/>
            <a:ext cx="3489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Solución:</a:t>
            </a:r>
            <a:endParaRPr lang="es-ES" sz="2800" dirty="0"/>
          </a:p>
        </p:txBody>
      </p:sp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8098322"/>
              </p:ext>
            </p:extLst>
          </p:nvPr>
        </p:nvGraphicFramePr>
        <p:xfrm>
          <a:off x="284480" y="2960983"/>
          <a:ext cx="8859520" cy="2918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57" name="Documento" r:id="rId7" imgW="5397500" imgH="177800" progId="Word.Document.12">
                  <p:embed/>
                </p:oleObj>
              </mc:Choice>
              <mc:Fallback>
                <p:oleObj name="Documento" r:id="rId7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4480" y="2960983"/>
                        <a:ext cx="8859520" cy="2918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2060431"/>
              </p:ext>
            </p:extLst>
          </p:nvPr>
        </p:nvGraphicFramePr>
        <p:xfrm>
          <a:off x="344377" y="3539769"/>
          <a:ext cx="10995599" cy="363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58" name="Documento" r:id="rId10" imgW="5397500" imgH="177800" progId="Word.Document.12">
                  <p:embed/>
                </p:oleObj>
              </mc:Choice>
              <mc:Fallback>
                <p:oleObj name="Documento" r:id="rId10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44377" y="3539769"/>
                        <a:ext cx="10995599" cy="363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3755485"/>
              </p:ext>
            </p:extLst>
          </p:nvPr>
        </p:nvGraphicFramePr>
        <p:xfrm>
          <a:off x="-4568996" y="4190799"/>
          <a:ext cx="13557342" cy="446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59" name="Documento" r:id="rId13" imgW="5397500" imgH="177800" progId="Word.Document.12">
                  <p:embed/>
                </p:oleObj>
              </mc:Choice>
              <mc:Fallback>
                <p:oleObj name="Documento" r:id="rId13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-4568996" y="4190799"/>
                        <a:ext cx="13557342" cy="446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to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3610237"/>
              </p:ext>
            </p:extLst>
          </p:nvPr>
        </p:nvGraphicFramePr>
        <p:xfrm>
          <a:off x="-5402263" y="5073650"/>
          <a:ext cx="15447963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60" name="Documento" r:id="rId16" imgW="5397500" imgH="368300" progId="Word.Document.12">
                  <p:embed/>
                </p:oleObj>
              </mc:Choice>
              <mc:Fallback>
                <p:oleObj name="Documento" r:id="rId16" imgW="5397500" imgH="368300" progId="Word.Document.12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-5402263" y="5073650"/>
                        <a:ext cx="15447963" cy="105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to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5612962"/>
              </p:ext>
            </p:extLst>
          </p:nvPr>
        </p:nvGraphicFramePr>
        <p:xfrm>
          <a:off x="-347801" y="4232238"/>
          <a:ext cx="13557342" cy="446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61" name="Documento" r:id="rId19" imgW="5397500" imgH="177800" progId="Word.Document.12">
                  <p:embed/>
                </p:oleObj>
              </mc:Choice>
              <mc:Fallback>
                <p:oleObj name="Documento" r:id="rId19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-347801" y="4232238"/>
                        <a:ext cx="13557342" cy="446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to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693382"/>
              </p:ext>
            </p:extLst>
          </p:nvPr>
        </p:nvGraphicFramePr>
        <p:xfrm>
          <a:off x="-1046163" y="5108575"/>
          <a:ext cx="15447963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62" name="Documento" r:id="rId22" imgW="5397500" imgH="304800" progId="Word.Document.12">
                  <p:embed/>
                </p:oleObj>
              </mc:Choice>
              <mc:Fallback>
                <p:oleObj name="Documento" r:id="rId22" imgW="5397500" imgH="304800" progId="Word.Document.12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-1046163" y="5108575"/>
                        <a:ext cx="15447963" cy="871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CuadroTexto 17"/>
          <p:cNvSpPr txBox="1"/>
          <p:nvPr/>
        </p:nvSpPr>
        <p:spPr>
          <a:xfrm>
            <a:off x="160288" y="542476"/>
            <a:ext cx="618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b)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87360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12</a:t>
            </a:fld>
            <a:endParaRPr lang="es-ES"/>
          </a:p>
        </p:txBody>
      </p:sp>
      <p:graphicFrame>
        <p:nvGraphicFramePr>
          <p:cNvPr id="6" name="Objet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6565036"/>
              </p:ext>
            </p:extLst>
          </p:nvPr>
        </p:nvGraphicFramePr>
        <p:xfrm>
          <a:off x="-5127625" y="473075"/>
          <a:ext cx="15447963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29" name="Documento" r:id="rId4" imgW="5397500" imgH="304800" progId="Word.Document.12">
                  <p:embed/>
                </p:oleObj>
              </mc:Choice>
              <mc:Fallback>
                <p:oleObj name="Documento" r:id="rId4" imgW="5397500" imgH="304800" progId="Word.Document.12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5127625" y="473075"/>
                        <a:ext cx="15447963" cy="871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2177667"/>
              </p:ext>
            </p:extLst>
          </p:nvPr>
        </p:nvGraphicFramePr>
        <p:xfrm>
          <a:off x="591824" y="1763045"/>
          <a:ext cx="12498535" cy="4117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30" name="Documento" r:id="rId7" imgW="5397500" imgH="177800" progId="Word.Document.12">
                  <p:embed/>
                </p:oleObj>
              </mc:Choice>
              <mc:Fallback>
                <p:oleObj name="Documento" r:id="rId7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1824" y="1763045"/>
                        <a:ext cx="12498535" cy="4117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5854578"/>
              </p:ext>
            </p:extLst>
          </p:nvPr>
        </p:nvGraphicFramePr>
        <p:xfrm>
          <a:off x="-4170001" y="2454112"/>
          <a:ext cx="13557342" cy="446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31" name="Documento" r:id="rId10" imgW="5397500" imgH="177800" progId="Word.Document.12">
                  <p:embed/>
                </p:oleObj>
              </mc:Choice>
              <mc:Fallback>
                <p:oleObj name="Documento" r:id="rId10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-4170001" y="2454112"/>
                        <a:ext cx="13557342" cy="446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4811703"/>
              </p:ext>
            </p:extLst>
          </p:nvPr>
        </p:nvGraphicFramePr>
        <p:xfrm>
          <a:off x="-3554413" y="3316288"/>
          <a:ext cx="13557251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32" name="Documento" r:id="rId13" imgW="5397500" imgH="177800" progId="Word.Document.12">
                  <p:embed/>
                </p:oleObj>
              </mc:Choice>
              <mc:Fallback>
                <p:oleObj name="Documento" r:id="rId13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-3554413" y="3316288"/>
                        <a:ext cx="13557251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5169695"/>
              </p:ext>
            </p:extLst>
          </p:nvPr>
        </p:nvGraphicFramePr>
        <p:xfrm>
          <a:off x="-2123275" y="4885675"/>
          <a:ext cx="13557342" cy="446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33" name="Documento" r:id="rId16" imgW="5397500" imgH="177800" progId="Word.Document.12">
                  <p:embed/>
                </p:oleObj>
              </mc:Choice>
              <mc:Fallback>
                <p:oleObj name="Documento" r:id="rId16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-2123275" y="4885675"/>
                        <a:ext cx="13557342" cy="446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1547016"/>
              </p:ext>
            </p:extLst>
          </p:nvPr>
        </p:nvGraphicFramePr>
        <p:xfrm>
          <a:off x="-2328075" y="5815771"/>
          <a:ext cx="135572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34" name="Documento" r:id="rId19" imgW="5397500" imgH="177800" progId="Word.Document.12">
                  <p:embed/>
                </p:oleObj>
              </mc:Choice>
              <mc:Fallback>
                <p:oleObj name="Documento" r:id="rId19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-2328075" y="5815771"/>
                        <a:ext cx="135572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uadroTexto 11"/>
          <p:cNvSpPr txBox="1"/>
          <p:nvPr/>
        </p:nvSpPr>
        <p:spPr>
          <a:xfrm>
            <a:off x="456191" y="4204185"/>
            <a:ext cx="346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Verificación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2905622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13</a:t>
            </a:fld>
            <a:endParaRPr lang="es-ES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639212"/>
              </p:ext>
            </p:extLst>
          </p:nvPr>
        </p:nvGraphicFramePr>
        <p:xfrm>
          <a:off x="704641" y="567133"/>
          <a:ext cx="9451261" cy="934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5" name="Documento" r:id="rId4" imgW="5397500" imgH="533400" progId="Word.Document.12">
                  <p:embed/>
                </p:oleObj>
              </mc:Choice>
              <mc:Fallback>
                <p:oleObj name="Documento" r:id="rId4" imgW="5397500" imgH="533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4641" y="567133"/>
                        <a:ext cx="9451261" cy="9340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uadroTexto 6"/>
          <p:cNvSpPr txBox="1"/>
          <p:nvPr/>
        </p:nvSpPr>
        <p:spPr>
          <a:xfrm>
            <a:off x="160288" y="394528"/>
            <a:ext cx="618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c</a:t>
            </a:r>
            <a:r>
              <a:rPr lang="es-ES" sz="2800" dirty="0" smtClean="0"/>
              <a:t>)</a:t>
            </a:r>
            <a:endParaRPr lang="es-ES" sz="2800" dirty="0"/>
          </a:p>
        </p:txBody>
      </p:sp>
      <p:sp>
        <p:nvSpPr>
          <p:cNvPr id="8" name="CuadroTexto 7"/>
          <p:cNvSpPr txBox="1"/>
          <p:nvPr/>
        </p:nvSpPr>
        <p:spPr>
          <a:xfrm>
            <a:off x="419205" y="1947981"/>
            <a:ext cx="3489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Solución:</a:t>
            </a:r>
            <a:endParaRPr lang="es-ES" sz="2800" dirty="0"/>
          </a:p>
        </p:txBody>
      </p:sp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1737696"/>
              </p:ext>
            </p:extLst>
          </p:nvPr>
        </p:nvGraphicFramePr>
        <p:xfrm>
          <a:off x="284480" y="2665087"/>
          <a:ext cx="8859520" cy="2918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6" name="Documento" r:id="rId7" imgW="5397500" imgH="177800" progId="Word.Document.12">
                  <p:embed/>
                </p:oleObj>
              </mc:Choice>
              <mc:Fallback>
                <p:oleObj name="Documento" r:id="rId7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4480" y="2665087"/>
                        <a:ext cx="8859520" cy="2918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2627518"/>
              </p:ext>
            </p:extLst>
          </p:nvPr>
        </p:nvGraphicFramePr>
        <p:xfrm>
          <a:off x="344377" y="3293189"/>
          <a:ext cx="10995599" cy="363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7" name="Documento" r:id="rId10" imgW="5397500" imgH="177800" progId="Word.Document.12">
                  <p:embed/>
                </p:oleObj>
              </mc:Choice>
              <mc:Fallback>
                <p:oleObj name="Documento" r:id="rId10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44377" y="3293189"/>
                        <a:ext cx="10995599" cy="363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1725484"/>
              </p:ext>
            </p:extLst>
          </p:nvPr>
        </p:nvGraphicFramePr>
        <p:xfrm>
          <a:off x="-5402263" y="4784889"/>
          <a:ext cx="15447963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8" name="Documento" r:id="rId13" imgW="5397500" imgH="406400" progId="Word.Document.12">
                  <p:embed/>
                </p:oleObj>
              </mc:Choice>
              <mc:Fallback>
                <p:oleObj name="Documento" r:id="rId13" imgW="5397500" imgH="406400" progId="Word.Document.12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-5402263" y="4784889"/>
                        <a:ext cx="15447963" cy="1162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o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3139226"/>
              </p:ext>
            </p:extLst>
          </p:nvPr>
        </p:nvGraphicFramePr>
        <p:xfrm>
          <a:off x="-347801" y="4022645"/>
          <a:ext cx="13557342" cy="446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9" name="Documento" r:id="rId16" imgW="5397500" imgH="177800" progId="Word.Document.12">
                  <p:embed/>
                </p:oleObj>
              </mc:Choice>
              <mc:Fallback>
                <p:oleObj name="Documento" r:id="rId16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-347801" y="4022645"/>
                        <a:ext cx="13557342" cy="446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9656147"/>
              </p:ext>
            </p:extLst>
          </p:nvPr>
        </p:nvGraphicFramePr>
        <p:xfrm>
          <a:off x="-1046163" y="4873789"/>
          <a:ext cx="15447963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40" name="Documento" r:id="rId19" imgW="5397500" imgH="304800" progId="Word.Document.12">
                  <p:embed/>
                </p:oleObj>
              </mc:Choice>
              <mc:Fallback>
                <p:oleObj name="Documento" r:id="rId19" imgW="5397500" imgH="304800" progId="Word.Document.12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-1046163" y="4873789"/>
                        <a:ext cx="15447963" cy="871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4502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14</a:t>
            </a:fld>
            <a:endParaRPr lang="es-ES"/>
          </a:p>
        </p:txBody>
      </p:sp>
      <p:graphicFrame>
        <p:nvGraphicFramePr>
          <p:cNvPr id="6" name="Objet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3274067"/>
              </p:ext>
            </p:extLst>
          </p:nvPr>
        </p:nvGraphicFramePr>
        <p:xfrm>
          <a:off x="-5127625" y="559378"/>
          <a:ext cx="15447963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23" name="Documento" r:id="rId4" imgW="5397500" imgH="304800" progId="Word.Document.12">
                  <p:embed/>
                </p:oleObj>
              </mc:Choice>
              <mc:Fallback>
                <p:oleObj name="Documento" r:id="rId4" imgW="5397500" imgH="304800" progId="Word.Document.12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5127625" y="559378"/>
                        <a:ext cx="15447963" cy="871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9970177"/>
              </p:ext>
            </p:extLst>
          </p:nvPr>
        </p:nvGraphicFramePr>
        <p:xfrm>
          <a:off x="592138" y="1910651"/>
          <a:ext cx="12498387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24" name="Documento" r:id="rId7" imgW="5397500" imgH="254000" progId="Word.Document.12">
                  <p:embed/>
                </p:oleObj>
              </mc:Choice>
              <mc:Fallback>
                <p:oleObj name="Documento" r:id="rId7" imgW="5397500" imgH="254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2138" y="1910651"/>
                        <a:ext cx="12498387" cy="58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9633322"/>
              </p:ext>
            </p:extLst>
          </p:nvPr>
        </p:nvGraphicFramePr>
        <p:xfrm>
          <a:off x="-4170001" y="2823982"/>
          <a:ext cx="13557342" cy="446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25" name="Documento" r:id="rId10" imgW="5397500" imgH="177800" progId="Word.Document.12">
                  <p:embed/>
                </p:oleObj>
              </mc:Choice>
              <mc:Fallback>
                <p:oleObj name="Documento" r:id="rId10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-4170001" y="2823982"/>
                        <a:ext cx="13557342" cy="446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5963124"/>
              </p:ext>
            </p:extLst>
          </p:nvPr>
        </p:nvGraphicFramePr>
        <p:xfrm>
          <a:off x="-3319593" y="3653174"/>
          <a:ext cx="13557251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26" name="Documento" r:id="rId13" imgW="5397500" imgH="342900" progId="Word.Document.12">
                  <p:embed/>
                </p:oleObj>
              </mc:Choice>
              <mc:Fallback>
                <p:oleObj name="Documento" r:id="rId13" imgW="5397500" imgH="342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-3319593" y="3653174"/>
                        <a:ext cx="13557251" cy="858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9377647"/>
              </p:ext>
            </p:extLst>
          </p:nvPr>
        </p:nvGraphicFramePr>
        <p:xfrm>
          <a:off x="-4659089" y="4890525"/>
          <a:ext cx="13557251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27" name="Documento" r:id="rId16" imgW="5397500" imgH="342900" progId="Word.Document.12">
                  <p:embed/>
                </p:oleObj>
              </mc:Choice>
              <mc:Fallback>
                <p:oleObj name="Documento" r:id="rId16" imgW="5397500" imgH="342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-4659089" y="4890525"/>
                        <a:ext cx="13557251" cy="858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9776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15</a:t>
            </a:fld>
            <a:endParaRPr lang="es-ES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2642265"/>
              </p:ext>
            </p:extLst>
          </p:nvPr>
        </p:nvGraphicFramePr>
        <p:xfrm>
          <a:off x="-2156244" y="3505456"/>
          <a:ext cx="13557251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14" name="Documento" r:id="rId5" imgW="5397500" imgH="342900" progId="Word.Document.12">
                  <p:embed/>
                </p:oleObj>
              </mc:Choice>
              <mc:Fallback>
                <p:oleObj name="Documento" r:id="rId5" imgW="5397500" imgH="342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2156244" y="3505456"/>
                        <a:ext cx="13557251" cy="860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891595"/>
              </p:ext>
            </p:extLst>
          </p:nvPr>
        </p:nvGraphicFramePr>
        <p:xfrm>
          <a:off x="-2758967" y="5825846"/>
          <a:ext cx="135572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15" name="Documento" r:id="rId8" imgW="5397500" imgH="177800" progId="Word.Document.12">
                  <p:embed/>
                </p:oleObj>
              </mc:Choice>
              <mc:Fallback>
                <p:oleObj name="Documento" r:id="rId8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2758967" y="5825846"/>
                        <a:ext cx="135572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1823929"/>
              </p:ext>
            </p:extLst>
          </p:nvPr>
        </p:nvGraphicFramePr>
        <p:xfrm>
          <a:off x="-2184921" y="1229970"/>
          <a:ext cx="13557342" cy="446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16" name="Documento" r:id="rId11" imgW="5397500" imgH="177800" progId="Word.Document.12">
                  <p:embed/>
                </p:oleObj>
              </mc:Choice>
              <mc:Fallback>
                <p:oleObj name="Documento" r:id="rId11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-2184921" y="1229970"/>
                        <a:ext cx="13557342" cy="446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263068"/>
              </p:ext>
            </p:extLst>
          </p:nvPr>
        </p:nvGraphicFramePr>
        <p:xfrm>
          <a:off x="-2131579" y="2173657"/>
          <a:ext cx="13557251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17" name="Documento" r:id="rId14" imgW="5397500" imgH="342900" progId="Word.Document.12">
                  <p:embed/>
                </p:oleObj>
              </mc:Choice>
              <mc:Fallback>
                <p:oleObj name="Documento" r:id="rId14" imgW="5397500" imgH="342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-2131579" y="2173657"/>
                        <a:ext cx="13557251" cy="860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uadroTexto 11"/>
          <p:cNvSpPr txBox="1"/>
          <p:nvPr/>
        </p:nvSpPr>
        <p:spPr>
          <a:xfrm>
            <a:off x="246585" y="388203"/>
            <a:ext cx="346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Verificación</a:t>
            </a:r>
            <a:endParaRPr lang="es-ES" sz="2800" dirty="0"/>
          </a:p>
        </p:txBody>
      </p:sp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4488450"/>
              </p:ext>
            </p:extLst>
          </p:nvPr>
        </p:nvGraphicFramePr>
        <p:xfrm>
          <a:off x="-2771553" y="4597796"/>
          <a:ext cx="13557250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18" name="Documento" r:id="rId17" imgW="5397500" imgH="406400" progId="Word.Document.12">
                  <p:embed/>
                </p:oleObj>
              </mc:Choice>
              <mc:Fallback>
                <p:oleObj name="Documento" r:id="rId17" imgW="5397500" imgH="406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-2771553" y="4597796"/>
                        <a:ext cx="13557250" cy="1019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3000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16</a:t>
            </a:fld>
            <a:endParaRPr lang="es-ES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3180763"/>
              </p:ext>
            </p:extLst>
          </p:nvPr>
        </p:nvGraphicFramePr>
        <p:xfrm>
          <a:off x="704641" y="567133"/>
          <a:ext cx="9451261" cy="934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54" name="Documento" r:id="rId4" imgW="5397500" imgH="533400" progId="Word.Document.12">
                  <p:embed/>
                </p:oleObj>
              </mc:Choice>
              <mc:Fallback>
                <p:oleObj name="Documento" r:id="rId4" imgW="5397500" imgH="533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4641" y="567133"/>
                        <a:ext cx="9451261" cy="9340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160288" y="394528"/>
            <a:ext cx="618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d)</a:t>
            </a:r>
            <a:endParaRPr lang="es-ES" sz="2800" dirty="0"/>
          </a:p>
        </p:txBody>
      </p:sp>
      <p:sp>
        <p:nvSpPr>
          <p:cNvPr id="9" name="CuadroTexto 8"/>
          <p:cNvSpPr txBox="1"/>
          <p:nvPr/>
        </p:nvSpPr>
        <p:spPr>
          <a:xfrm>
            <a:off x="419205" y="1947981"/>
            <a:ext cx="3489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Solución:</a:t>
            </a:r>
            <a:endParaRPr lang="es-ES" sz="2800" dirty="0"/>
          </a:p>
        </p:txBody>
      </p:sp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8357482"/>
              </p:ext>
            </p:extLst>
          </p:nvPr>
        </p:nvGraphicFramePr>
        <p:xfrm>
          <a:off x="284163" y="2614613"/>
          <a:ext cx="8859837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55" name="Documento" r:id="rId7" imgW="5397500" imgH="241300" progId="Word.Document.12">
                  <p:embed/>
                </p:oleObj>
              </mc:Choice>
              <mc:Fallback>
                <p:oleObj name="Documento" r:id="rId7" imgW="5397500" imgH="241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4163" y="2614613"/>
                        <a:ext cx="8859837" cy="395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2605141"/>
              </p:ext>
            </p:extLst>
          </p:nvPr>
        </p:nvGraphicFramePr>
        <p:xfrm>
          <a:off x="344488" y="3292475"/>
          <a:ext cx="1099502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56" name="Documento" r:id="rId10" imgW="5397500" imgH="177800" progId="Word.Document.12">
                  <p:embed/>
                </p:oleObj>
              </mc:Choice>
              <mc:Fallback>
                <p:oleObj name="Documento" r:id="rId10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44488" y="3292475"/>
                        <a:ext cx="10995025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o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9540040"/>
              </p:ext>
            </p:extLst>
          </p:nvPr>
        </p:nvGraphicFramePr>
        <p:xfrm>
          <a:off x="-5402263" y="4873625"/>
          <a:ext cx="1544796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57" name="Documento" r:id="rId13" imgW="5397500" imgH="342900" progId="Word.Document.12">
                  <p:embed/>
                </p:oleObj>
              </mc:Choice>
              <mc:Fallback>
                <p:oleObj name="Documento" r:id="rId13" imgW="5397500" imgH="342900" progId="Word.Document.12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-5402263" y="4873625"/>
                        <a:ext cx="15447963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473214"/>
              </p:ext>
            </p:extLst>
          </p:nvPr>
        </p:nvGraphicFramePr>
        <p:xfrm>
          <a:off x="-347801" y="4022645"/>
          <a:ext cx="13557342" cy="446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58" name="Documento" r:id="rId16" imgW="5397500" imgH="177800" progId="Word.Document.12">
                  <p:embed/>
                </p:oleObj>
              </mc:Choice>
              <mc:Fallback>
                <p:oleObj name="Documento" r:id="rId16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-347801" y="4022645"/>
                        <a:ext cx="13557342" cy="446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o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1631871"/>
              </p:ext>
            </p:extLst>
          </p:nvPr>
        </p:nvGraphicFramePr>
        <p:xfrm>
          <a:off x="-1046163" y="4856163"/>
          <a:ext cx="15447963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59" name="Documento" r:id="rId19" imgW="5397500" imgH="317500" progId="Word.Document.12">
                  <p:embed/>
                </p:oleObj>
              </mc:Choice>
              <mc:Fallback>
                <p:oleObj name="Documento" r:id="rId19" imgW="5397500" imgH="317500" progId="Word.Document.12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-1046163" y="4856163"/>
                        <a:ext cx="15447963" cy="908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634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17</a:t>
            </a:fld>
            <a:endParaRPr lang="es-ES"/>
          </a:p>
        </p:txBody>
      </p:sp>
      <p:graphicFrame>
        <p:nvGraphicFramePr>
          <p:cNvPr id="6" name="Objet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6789591"/>
              </p:ext>
            </p:extLst>
          </p:nvPr>
        </p:nvGraphicFramePr>
        <p:xfrm>
          <a:off x="-5127625" y="221362"/>
          <a:ext cx="15447963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5" name="Documento" r:id="rId5" imgW="5397500" imgH="317500" progId="Word.Document.12">
                  <p:embed/>
                </p:oleObj>
              </mc:Choice>
              <mc:Fallback>
                <p:oleObj name="Documento" r:id="rId5" imgW="5397500" imgH="317500" progId="Word.Document.12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5127625" y="221362"/>
                        <a:ext cx="15447963" cy="908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6822696"/>
              </p:ext>
            </p:extLst>
          </p:nvPr>
        </p:nvGraphicFramePr>
        <p:xfrm>
          <a:off x="591824" y="1430162"/>
          <a:ext cx="12498535" cy="4117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6" name="Documento" r:id="rId8" imgW="5397500" imgH="177800" progId="Word.Document.12">
                  <p:embed/>
                </p:oleObj>
              </mc:Choice>
              <mc:Fallback>
                <p:oleObj name="Documento" r:id="rId8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91824" y="1430162"/>
                        <a:ext cx="12498535" cy="4117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6550339"/>
              </p:ext>
            </p:extLst>
          </p:nvPr>
        </p:nvGraphicFramePr>
        <p:xfrm>
          <a:off x="-4170001" y="2121229"/>
          <a:ext cx="13557342" cy="446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7" name="Documento" r:id="rId11" imgW="5397500" imgH="177800" progId="Word.Document.12">
                  <p:embed/>
                </p:oleObj>
              </mc:Choice>
              <mc:Fallback>
                <p:oleObj name="Documento" r:id="rId11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-4170001" y="2121229"/>
                        <a:ext cx="13557342" cy="446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1769700"/>
              </p:ext>
            </p:extLst>
          </p:nvPr>
        </p:nvGraphicFramePr>
        <p:xfrm>
          <a:off x="-3806217" y="2678398"/>
          <a:ext cx="13557251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8" name="Documento" r:id="rId14" imgW="5397500" imgH="342900" progId="Word.Document.12">
                  <p:embed/>
                </p:oleObj>
              </mc:Choice>
              <mc:Fallback>
                <p:oleObj name="Documento" r:id="rId14" imgW="5397500" imgH="342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-3806217" y="2678398"/>
                        <a:ext cx="13557251" cy="857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6917461"/>
              </p:ext>
            </p:extLst>
          </p:nvPr>
        </p:nvGraphicFramePr>
        <p:xfrm>
          <a:off x="-2123275" y="3936342"/>
          <a:ext cx="13557342" cy="446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9" name="Documento" r:id="rId17" imgW="5397500" imgH="177800" progId="Word.Document.12">
                  <p:embed/>
                </p:oleObj>
              </mc:Choice>
              <mc:Fallback>
                <p:oleObj name="Documento" r:id="rId17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-2123275" y="3936342"/>
                        <a:ext cx="13557342" cy="446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414796"/>
              </p:ext>
            </p:extLst>
          </p:nvPr>
        </p:nvGraphicFramePr>
        <p:xfrm>
          <a:off x="-2427503" y="4635975"/>
          <a:ext cx="13557251" cy="216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0" name="Documento" r:id="rId20" imgW="5397500" imgH="863600" progId="Word.Document.12">
                  <p:embed/>
                </p:oleObj>
              </mc:Choice>
              <mc:Fallback>
                <p:oleObj name="Documento" r:id="rId20" imgW="5397500" imgH="863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-2427503" y="4635975"/>
                        <a:ext cx="13557251" cy="2166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uadroTexto 11"/>
          <p:cNvSpPr txBox="1"/>
          <p:nvPr/>
        </p:nvSpPr>
        <p:spPr>
          <a:xfrm>
            <a:off x="172601" y="3439787"/>
            <a:ext cx="346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Verificación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171122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18</a:t>
            </a:fld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2599729" y="2492184"/>
            <a:ext cx="379777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smtClean="0"/>
              <a:t>FIN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619751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875407" y="221921"/>
            <a:ext cx="71265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u="sng" dirty="0"/>
              <a:t>Relaciones de recurrencia lineales </a:t>
            </a:r>
          </a:p>
          <a:p>
            <a:pPr algn="ctr"/>
            <a:r>
              <a:rPr lang="es-ES_tradnl" sz="3200" u="sng" dirty="0"/>
              <a:t>h</a:t>
            </a:r>
            <a:r>
              <a:rPr lang="es-ES_tradnl" sz="3200" u="sng" dirty="0" smtClean="0"/>
              <a:t>omogéneas con </a:t>
            </a:r>
            <a:r>
              <a:rPr lang="es-ES_tradnl" sz="3200" u="sng" dirty="0"/>
              <a:t>coeficientes constantes</a:t>
            </a:r>
            <a:r>
              <a:rPr lang="es-AR" sz="3200" u="sng" dirty="0"/>
              <a:t> </a:t>
            </a:r>
            <a:endParaRPr lang="es-ES" sz="3200" u="sng" dirty="0"/>
          </a:p>
        </p:txBody>
      </p:sp>
      <p:sp>
        <p:nvSpPr>
          <p:cNvPr id="5" name="CuadroTexto 4"/>
          <p:cNvSpPr txBox="1"/>
          <p:nvPr/>
        </p:nvSpPr>
        <p:spPr>
          <a:xfrm>
            <a:off x="357561" y="1602768"/>
            <a:ext cx="85937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u="sng" dirty="0"/>
              <a:t>Definición</a:t>
            </a:r>
            <a:r>
              <a:rPr lang="es-ES_tradnl" sz="2800" dirty="0"/>
              <a:t>: Una relación de recurrencia es una </a:t>
            </a:r>
            <a:r>
              <a:rPr lang="es-ES_tradnl" sz="2800" i="1" dirty="0"/>
              <a:t>relación lineal, homogénea con coeficientes constantes de orden k</a:t>
            </a:r>
            <a:r>
              <a:rPr lang="es-ES_tradnl" sz="2800" dirty="0"/>
              <a:t>  (</a:t>
            </a:r>
            <a:r>
              <a:rPr lang="es-ES_tradnl" sz="2800" i="1" dirty="0" err="1"/>
              <a:t>k∈N</a:t>
            </a:r>
            <a:r>
              <a:rPr lang="es-ES_tradnl" sz="2800" dirty="0"/>
              <a:t>)  si es de la forma</a:t>
            </a:r>
            <a:r>
              <a:rPr lang="es-ES_tradnl" sz="2800" dirty="0" smtClean="0"/>
              <a:t>:</a:t>
            </a:r>
            <a:endParaRPr lang="es-AR" sz="2800" dirty="0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205032"/>
              </p:ext>
            </p:extLst>
          </p:nvPr>
        </p:nvGraphicFramePr>
        <p:xfrm>
          <a:off x="-2441980" y="3315441"/>
          <a:ext cx="13880167" cy="457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38" name="Documento" r:id="rId4" imgW="5397500" imgH="177800" progId="Word.Document.12">
                  <p:embed/>
                </p:oleObj>
              </mc:Choice>
              <mc:Fallback>
                <p:oleObj name="Documento" r:id="rId4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441980" y="3315441"/>
                        <a:ext cx="13880167" cy="4572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1877666"/>
              </p:ext>
            </p:extLst>
          </p:nvPr>
        </p:nvGraphicFramePr>
        <p:xfrm>
          <a:off x="357561" y="4251917"/>
          <a:ext cx="13505863" cy="4448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39" name="Documento" r:id="rId7" imgW="5397500" imgH="177800" progId="Word.Document.12">
                  <p:embed/>
                </p:oleObj>
              </mc:Choice>
              <mc:Fallback>
                <p:oleObj name="Documento" r:id="rId7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7561" y="4251917"/>
                        <a:ext cx="13505863" cy="4448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0879831"/>
              </p:ext>
            </p:extLst>
          </p:nvPr>
        </p:nvGraphicFramePr>
        <p:xfrm>
          <a:off x="1011597" y="5015059"/>
          <a:ext cx="13916026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0" name="Documento" r:id="rId10" imgW="5397500" imgH="533400" progId="Word.Document.12">
                  <p:embed/>
                </p:oleObj>
              </mc:Choice>
              <mc:Fallback>
                <p:oleObj name="Documento" r:id="rId10" imgW="5397500" imgH="533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11597" y="5015059"/>
                        <a:ext cx="13916026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9083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0751450"/>
              </p:ext>
            </p:extLst>
          </p:nvPr>
        </p:nvGraphicFramePr>
        <p:xfrm>
          <a:off x="-2474530" y="1229601"/>
          <a:ext cx="13880167" cy="457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05" name="Documento" r:id="rId4" imgW="5397500" imgH="177800" progId="Word.Document.12">
                  <p:embed/>
                </p:oleObj>
              </mc:Choice>
              <mc:Fallback>
                <p:oleObj name="Documento" r:id="rId4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474530" y="1229601"/>
                        <a:ext cx="13880167" cy="4572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809525"/>
              </p:ext>
            </p:extLst>
          </p:nvPr>
        </p:nvGraphicFramePr>
        <p:xfrm>
          <a:off x="-813775" y="2149711"/>
          <a:ext cx="14212360" cy="468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06" name="Documento" r:id="rId7" imgW="5397500" imgH="177800" progId="Word.Document.12">
                  <p:embed/>
                </p:oleObj>
              </mc:Choice>
              <mc:Fallback>
                <p:oleObj name="Documento" r:id="rId7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813775" y="2149711"/>
                        <a:ext cx="14212360" cy="4681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3145922"/>
              </p:ext>
            </p:extLst>
          </p:nvPr>
        </p:nvGraphicFramePr>
        <p:xfrm>
          <a:off x="-3374620" y="3020603"/>
          <a:ext cx="16093726" cy="530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07" name="Documento" r:id="rId10" imgW="5397500" imgH="177800" progId="Word.Document.12">
                  <p:embed/>
                </p:oleObj>
              </mc:Choice>
              <mc:Fallback>
                <p:oleObj name="Documento" r:id="rId10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-3374620" y="3020603"/>
                        <a:ext cx="16093726" cy="5301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399510"/>
              </p:ext>
            </p:extLst>
          </p:nvPr>
        </p:nvGraphicFramePr>
        <p:xfrm>
          <a:off x="222138" y="441887"/>
          <a:ext cx="139160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08" name="Documento" r:id="rId13" imgW="5397500" imgH="177800" progId="Word.Document.12">
                  <p:embed/>
                </p:oleObj>
              </mc:Choice>
              <mc:Fallback>
                <p:oleObj name="Documento" r:id="rId13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2138" y="441887"/>
                        <a:ext cx="13916025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9916128"/>
              </p:ext>
            </p:extLst>
          </p:nvPr>
        </p:nvGraphicFramePr>
        <p:xfrm>
          <a:off x="404895" y="3865141"/>
          <a:ext cx="14596564" cy="4808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09" name="Documento" r:id="rId16" imgW="5397500" imgH="177800" progId="Word.Document.12">
                  <p:embed/>
                </p:oleObj>
              </mc:Choice>
              <mc:Fallback>
                <p:oleObj name="Documento" r:id="rId16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04895" y="3865141"/>
                        <a:ext cx="14596564" cy="4808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8920626"/>
              </p:ext>
            </p:extLst>
          </p:nvPr>
        </p:nvGraphicFramePr>
        <p:xfrm>
          <a:off x="-4163793" y="4714254"/>
          <a:ext cx="15954652" cy="525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10" name="Documento" r:id="rId19" imgW="5397500" imgH="177800" progId="Word.Document.12">
                  <p:embed/>
                </p:oleObj>
              </mc:Choice>
              <mc:Fallback>
                <p:oleObj name="Documento" r:id="rId19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-4163793" y="4714254"/>
                        <a:ext cx="15954652" cy="5255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1722721"/>
              </p:ext>
            </p:extLst>
          </p:nvPr>
        </p:nvGraphicFramePr>
        <p:xfrm>
          <a:off x="-4130563" y="5719594"/>
          <a:ext cx="16874321" cy="555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11" name="Documento" r:id="rId22" imgW="5397500" imgH="177800" progId="Word.Document.12">
                  <p:embed/>
                </p:oleObj>
              </mc:Choice>
              <mc:Fallback>
                <p:oleObj name="Documento" r:id="rId22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-4130563" y="5719594"/>
                        <a:ext cx="16874321" cy="555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Marcador de pie de página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13" name="Marcador de número de diapositiva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3271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58923" y="382198"/>
            <a:ext cx="85074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u="sng" dirty="0"/>
              <a:t>Ejemplo </a:t>
            </a:r>
            <a:r>
              <a:rPr lang="es-ES_tradnl" sz="2800" u="sng" dirty="0" smtClean="0"/>
              <a:t>7</a:t>
            </a:r>
            <a:r>
              <a:rPr lang="es-ES_tradnl" sz="2800" dirty="0" smtClean="0"/>
              <a:t>:</a:t>
            </a:r>
            <a:endParaRPr lang="es-AR" sz="2800" dirty="0"/>
          </a:p>
          <a:p>
            <a:r>
              <a:rPr lang="es-ES_tradnl" sz="2800" dirty="0"/>
              <a:t>Sea la relación de recurrencia homogénea lineal de primer orden   </a:t>
            </a:r>
            <a:endParaRPr lang="es-AR" sz="2800" dirty="0"/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5453986"/>
              </p:ext>
            </p:extLst>
          </p:nvPr>
        </p:nvGraphicFramePr>
        <p:xfrm>
          <a:off x="-3938377" y="1935651"/>
          <a:ext cx="15845093" cy="521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00" name="Documento" r:id="rId4" imgW="5397500" imgH="177800" progId="Word.Document.12">
                  <p:embed/>
                </p:oleObj>
              </mc:Choice>
              <mc:Fallback>
                <p:oleObj name="Documento" r:id="rId4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938377" y="1935651"/>
                        <a:ext cx="15845093" cy="5219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1729778"/>
              </p:ext>
            </p:extLst>
          </p:nvPr>
        </p:nvGraphicFramePr>
        <p:xfrm>
          <a:off x="-4240605" y="3427459"/>
          <a:ext cx="16468021" cy="542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01" name="Documento" r:id="rId7" imgW="5397500" imgH="177800" progId="Word.Document.12">
                  <p:embed/>
                </p:oleObj>
              </mc:Choice>
              <mc:Fallback>
                <p:oleObj name="Documento" r:id="rId7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4240605" y="3427459"/>
                        <a:ext cx="16468021" cy="542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uadroTexto 6"/>
          <p:cNvSpPr txBox="1"/>
          <p:nvPr/>
        </p:nvSpPr>
        <p:spPr>
          <a:xfrm>
            <a:off x="542504" y="2872654"/>
            <a:ext cx="3439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Solución General</a:t>
            </a:r>
            <a:endParaRPr lang="es-ES" sz="2800" dirty="0"/>
          </a:p>
        </p:txBody>
      </p:sp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6081159"/>
              </p:ext>
            </p:extLst>
          </p:nvPr>
        </p:nvGraphicFramePr>
        <p:xfrm>
          <a:off x="-6022095" y="4363406"/>
          <a:ext cx="17622868" cy="5805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02" name="Documento" r:id="rId10" imgW="5397500" imgH="177800" progId="Word.Document.12">
                  <p:embed/>
                </p:oleObj>
              </mc:Choice>
              <mc:Fallback>
                <p:oleObj name="Documento" r:id="rId10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-6022095" y="4363406"/>
                        <a:ext cx="17622868" cy="5805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5330039"/>
              </p:ext>
            </p:extLst>
          </p:nvPr>
        </p:nvGraphicFramePr>
        <p:xfrm>
          <a:off x="-5904563" y="5275750"/>
          <a:ext cx="16874352" cy="555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03" name="Documento" r:id="rId13" imgW="5397500" imgH="177800" progId="Word.Document.12">
                  <p:embed/>
                </p:oleObj>
              </mc:Choice>
              <mc:Fallback>
                <p:oleObj name="Documento" r:id="rId13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-5904563" y="5275750"/>
                        <a:ext cx="16874352" cy="555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9323830"/>
              </p:ext>
            </p:extLst>
          </p:nvPr>
        </p:nvGraphicFramePr>
        <p:xfrm>
          <a:off x="-3390656" y="6138780"/>
          <a:ext cx="14254439" cy="469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04" name="Documento" r:id="rId16" imgW="5397500" imgH="177800" progId="Word.Document.12">
                  <p:embed/>
                </p:oleObj>
              </mc:Choice>
              <mc:Fallback>
                <p:oleObj name="Documento" r:id="rId16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-3390656" y="6138780"/>
                        <a:ext cx="14254439" cy="4695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Marcador de pie de página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12" name="Marcador de número de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1039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2382684"/>
              </p:ext>
            </p:extLst>
          </p:nvPr>
        </p:nvGraphicFramePr>
        <p:xfrm>
          <a:off x="-4251526" y="1886863"/>
          <a:ext cx="16468021" cy="542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73" name="Documento" r:id="rId4" imgW="5397500" imgH="177800" progId="Word.Document.12">
                  <p:embed/>
                </p:oleObj>
              </mc:Choice>
              <mc:Fallback>
                <p:oleObj name="Documento" r:id="rId4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251526" y="1886863"/>
                        <a:ext cx="16468021" cy="542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531583" y="1332058"/>
            <a:ext cx="3439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Solución General</a:t>
            </a:r>
            <a:endParaRPr lang="es-ES" sz="2800" dirty="0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4730269"/>
              </p:ext>
            </p:extLst>
          </p:nvPr>
        </p:nvGraphicFramePr>
        <p:xfrm>
          <a:off x="-3390649" y="2859797"/>
          <a:ext cx="14254439" cy="469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74" name="Documento" r:id="rId7" imgW="5397500" imgH="177800" progId="Word.Document.12">
                  <p:embed/>
                </p:oleObj>
              </mc:Choice>
              <mc:Fallback>
                <p:oleObj name="Documento" r:id="rId7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3390649" y="2859797"/>
                        <a:ext cx="14254439" cy="4695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4805249"/>
              </p:ext>
            </p:extLst>
          </p:nvPr>
        </p:nvGraphicFramePr>
        <p:xfrm>
          <a:off x="-4123600" y="554805"/>
          <a:ext cx="15845093" cy="521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75" name="Documento" r:id="rId10" imgW="5397500" imgH="177800" progId="Word.Document.12">
                  <p:embed/>
                </p:oleObj>
              </mc:Choice>
              <mc:Fallback>
                <p:oleObj name="Documento" r:id="rId10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-4123600" y="554805"/>
                        <a:ext cx="15845093" cy="5219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4989685"/>
              </p:ext>
            </p:extLst>
          </p:nvPr>
        </p:nvGraphicFramePr>
        <p:xfrm>
          <a:off x="-5701799" y="4183980"/>
          <a:ext cx="15845093" cy="521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76" name="Documento" r:id="rId13" imgW="5397500" imgH="177800" progId="Word.Document.12">
                  <p:embed/>
                </p:oleObj>
              </mc:Choice>
              <mc:Fallback>
                <p:oleObj name="Documento" r:id="rId13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-5701799" y="4183980"/>
                        <a:ext cx="15845093" cy="5219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9787773"/>
              </p:ext>
            </p:extLst>
          </p:nvPr>
        </p:nvGraphicFramePr>
        <p:xfrm>
          <a:off x="-4304098" y="5039133"/>
          <a:ext cx="15845093" cy="521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77" name="Documento" r:id="rId16" imgW="5397500" imgH="177800" progId="Word.Document.12">
                  <p:embed/>
                </p:oleObj>
              </mc:Choice>
              <mc:Fallback>
                <p:oleObj name="Documento" r:id="rId16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-4304098" y="5039133"/>
                        <a:ext cx="15845093" cy="5219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1913301"/>
              </p:ext>
            </p:extLst>
          </p:nvPr>
        </p:nvGraphicFramePr>
        <p:xfrm>
          <a:off x="-5014798" y="5894286"/>
          <a:ext cx="15845093" cy="521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78" name="Documento" r:id="rId19" imgW="5397500" imgH="177800" progId="Word.Document.12">
                  <p:embed/>
                </p:oleObj>
              </mc:Choice>
              <mc:Fallback>
                <p:oleObj name="Documento" r:id="rId19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-5014798" y="5894286"/>
                        <a:ext cx="15845093" cy="5219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uadroTexto 10"/>
          <p:cNvSpPr txBox="1"/>
          <p:nvPr/>
        </p:nvSpPr>
        <p:spPr>
          <a:xfrm>
            <a:off x="715119" y="3550749"/>
            <a:ext cx="4105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Verificación</a:t>
            </a:r>
            <a:endParaRPr lang="es-ES" sz="2800" dirty="0"/>
          </a:p>
        </p:txBody>
      </p:sp>
      <p:sp>
        <p:nvSpPr>
          <p:cNvPr id="12" name="Marcador de pie de página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13" name="Marcador de número de diapositiva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4077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443869" y="123290"/>
            <a:ext cx="81869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u="sng" dirty="0"/>
              <a:t>Teorema</a:t>
            </a:r>
            <a:endParaRPr lang="es-AR" sz="2800" u="sng" dirty="0"/>
          </a:p>
          <a:p>
            <a:r>
              <a:rPr lang="es-ES_tradnl" sz="2800" u="sng" dirty="0"/>
              <a:t>Hipótesis</a:t>
            </a:r>
            <a:r>
              <a:rPr lang="es-ES_tradnl" sz="2800" dirty="0"/>
              <a:t>: Sea una ecuación de recurrencia lineal, homogénea, de primer orden </a:t>
            </a:r>
            <a:endParaRPr lang="es-ES" sz="2800" dirty="0"/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5714983"/>
              </p:ext>
            </p:extLst>
          </p:nvPr>
        </p:nvGraphicFramePr>
        <p:xfrm>
          <a:off x="-4750507" y="1549313"/>
          <a:ext cx="16219367" cy="534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93" name="Documento" r:id="rId4" imgW="5397500" imgH="177800" progId="Word.Document.12">
                  <p:embed/>
                </p:oleObj>
              </mc:Choice>
              <mc:Fallback>
                <p:oleObj name="Documento" r:id="rId4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750507" y="1549313"/>
                        <a:ext cx="16219367" cy="5342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9602018"/>
              </p:ext>
            </p:extLst>
          </p:nvPr>
        </p:nvGraphicFramePr>
        <p:xfrm>
          <a:off x="505519" y="2352853"/>
          <a:ext cx="13913836" cy="45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94" name="Documento" r:id="rId7" imgW="5397500" imgH="177800" progId="Word.Document.12">
                  <p:embed/>
                </p:oleObj>
              </mc:Choice>
              <mc:Fallback>
                <p:oleObj name="Documento" r:id="rId7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5519" y="2352853"/>
                        <a:ext cx="13913836" cy="458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4969448"/>
              </p:ext>
            </p:extLst>
          </p:nvPr>
        </p:nvGraphicFramePr>
        <p:xfrm>
          <a:off x="409898" y="3043625"/>
          <a:ext cx="11732551" cy="1160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95" name="Documento" r:id="rId10" imgW="5397500" imgH="533400" progId="Word.Document.12">
                  <p:embed/>
                </p:oleObj>
              </mc:Choice>
              <mc:Fallback>
                <p:oleObj name="Documento" r:id="rId10" imgW="5397500" imgH="533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09898" y="3043625"/>
                        <a:ext cx="11732551" cy="11605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1877251"/>
              </p:ext>
            </p:extLst>
          </p:nvPr>
        </p:nvGraphicFramePr>
        <p:xfrm>
          <a:off x="-3720707" y="4332053"/>
          <a:ext cx="14628713" cy="481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96" name="Documento" r:id="rId13" imgW="5397500" imgH="177800" progId="Word.Document.12">
                  <p:embed/>
                </p:oleObj>
              </mc:Choice>
              <mc:Fallback>
                <p:oleObj name="Documento" r:id="rId13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-3720707" y="4332053"/>
                        <a:ext cx="14628713" cy="481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8845876"/>
              </p:ext>
            </p:extLst>
          </p:nvPr>
        </p:nvGraphicFramePr>
        <p:xfrm>
          <a:off x="-4261544" y="5103144"/>
          <a:ext cx="12497773" cy="411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97" name="Documento" r:id="rId16" imgW="5397500" imgH="177800" progId="Word.Document.12">
                  <p:embed/>
                </p:oleObj>
              </mc:Choice>
              <mc:Fallback>
                <p:oleObj name="Documento" r:id="rId16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-4261544" y="5103144"/>
                        <a:ext cx="12497773" cy="411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uadroTexto 10"/>
          <p:cNvSpPr txBox="1"/>
          <p:nvPr/>
        </p:nvSpPr>
        <p:spPr>
          <a:xfrm>
            <a:off x="4155103" y="4956253"/>
            <a:ext cx="304543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i="1" dirty="0">
                <a:latin typeface="Times New Roman"/>
                <a:cs typeface="Times New Roman"/>
              </a:rPr>
              <a:t> </a:t>
            </a:r>
            <a:r>
              <a:rPr lang="es-ES" sz="3200" i="1" dirty="0" smtClean="0">
                <a:latin typeface="Times New Roman"/>
                <a:cs typeface="Times New Roman"/>
              </a:rPr>
              <a:t>r = -c</a:t>
            </a:r>
            <a:endParaRPr lang="es-ES" sz="3200" i="1" dirty="0">
              <a:latin typeface="Times New Roman"/>
              <a:cs typeface="Times New Roman"/>
            </a:endParaRPr>
          </a:p>
        </p:txBody>
      </p:sp>
      <p:graphicFrame>
        <p:nvGraphicFramePr>
          <p:cNvPr id="12" name="Objeto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9309276"/>
              </p:ext>
            </p:extLst>
          </p:nvPr>
        </p:nvGraphicFramePr>
        <p:xfrm>
          <a:off x="-4987071" y="5892201"/>
          <a:ext cx="15377229" cy="506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98" name="Documento" r:id="rId19" imgW="5397500" imgH="177800" progId="Word.Document.12">
                  <p:embed/>
                </p:oleObj>
              </mc:Choice>
              <mc:Fallback>
                <p:oleObj name="Documento" r:id="rId19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-4987071" y="5892201"/>
                        <a:ext cx="15377229" cy="5065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Marcador de pie de página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14" name="Marcador de número de diapositiva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6552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998704" y="521814"/>
            <a:ext cx="697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u="sng" dirty="0"/>
              <a:t>Relación de recurrencia lineal, homogénea, </a:t>
            </a:r>
            <a:endParaRPr lang="es-ES_tradnl" sz="2800" u="sng" dirty="0" smtClean="0"/>
          </a:p>
          <a:p>
            <a:pPr algn="ctr"/>
            <a:r>
              <a:rPr lang="es-ES_tradnl" sz="2800" u="sng" dirty="0" smtClean="0"/>
              <a:t>de </a:t>
            </a:r>
            <a:r>
              <a:rPr lang="es-ES_tradnl" sz="2800" u="sng" dirty="0"/>
              <a:t>segundo orden</a:t>
            </a:r>
            <a:r>
              <a:rPr lang="es-AR" sz="2800" u="sng" dirty="0"/>
              <a:t> </a:t>
            </a:r>
            <a:endParaRPr lang="es-ES" sz="2800" u="sng" dirty="0"/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280355"/>
              </p:ext>
            </p:extLst>
          </p:nvPr>
        </p:nvGraphicFramePr>
        <p:xfrm>
          <a:off x="320580" y="1771236"/>
          <a:ext cx="10605268" cy="34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9" name="Documento" r:id="rId4" imgW="5397500" imgH="177800" progId="Word.Document.12">
                  <p:embed/>
                </p:oleObj>
              </mc:Choice>
              <mc:Fallback>
                <p:oleObj name="Documento" r:id="rId4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0580" y="1771236"/>
                        <a:ext cx="10605268" cy="349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5315205"/>
              </p:ext>
            </p:extLst>
          </p:nvPr>
        </p:nvGraphicFramePr>
        <p:xfrm>
          <a:off x="-579506" y="2371933"/>
          <a:ext cx="14195147" cy="467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0" name="Documento" r:id="rId7" imgW="5397500" imgH="177800" progId="Word.Document.12">
                  <p:embed/>
                </p:oleObj>
              </mc:Choice>
              <mc:Fallback>
                <p:oleObj name="Documento" r:id="rId7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579506" y="2371933"/>
                        <a:ext cx="14195147" cy="467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246589" y="2330179"/>
            <a:ext cx="4475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La ecuación característica es</a:t>
            </a:r>
            <a:endParaRPr lang="es-ES" sz="28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246589" y="3156221"/>
            <a:ext cx="4327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Raíces reales y distintas S</a:t>
            </a:r>
            <a:r>
              <a:rPr lang="es-ES" sz="2400" baseline="-25000" dirty="0" smtClean="0"/>
              <a:t>1   </a:t>
            </a:r>
            <a:r>
              <a:rPr lang="es-ES" sz="2400" dirty="0" smtClean="0"/>
              <a:t>y  S</a:t>
            </a:r>
            <a:r>
              <a:rPr lang="es-ES" sz="2400" baseline="-25000" dirty="0" smtClean="0"/>
              <a:t>2</a:t>
            </a:r>
            <a:endParaRPr lang="es-ES" sz="2400" dirty="0"/>
          </a:p>
        </p:txBody>
      </p:sp>
      <p:sp>
        <p:nvSpPr>
          <p:cNvPr id="12" name="CuadroTexto 11"/>
          <p:cNvSpPr txBox="1"/>
          <p:nvPr/>
        </p:nvSpPr>
        <p:spPr>
          <a:xfrm>
            <a:off x="4739061" y="3160673"/>
            <a:ext cx="4327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Raíces reales e iguales  S</a:t>
            </a:r>
            <a:r>
              <a:rPr lang="es-ES" sz="2400" baseline="-25000" dirty="0" smtClean="0"/>
              <a:t>1   </a:t>
            </a:r>
            <a:r>
              <a:rPr lang="es-ES" sz="2400" dirty="0" smtClean="0"/>
              <a:t>y  S</a:t>
            </a:r>
            <a:r>
              <a:rPr lang="es-ES" sz="2400" baseline="-25000" dirty="0" smtClean="0"/>
              <a:t>2</a:t>
            </a:r>
            <a:endParaRPr lang="es-ES" sz="2400" dirty="0"/>
          </a:p>
        </p:txBody>
      </p:sp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5904630"/>
              </p:ext>
            </p:extLst>
          </p:nvPr>
        </p:nvGraphicFramePr>
        <p:xfrm>
          <a:off x="-5969215" y="4130211"/>
          <a:ext cx="16593639" cy="546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1" name="Documento" r:id="rId10" imgW="5397500" imgH="177800" progId="Word.Document.12">
                  <p:embed/>
                </p:oleObj>
              </mc:Choice>
              <mc:Fallback>
                <p:oleObj name="Documento" r:id="rId10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-5969215" y="4130211"/>
                        <a:ext cx="16593639" cy="5466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ector recto 9"/>
          <p:cNvCxnSpPr/>
          <p:nvPr/>
        </p:nvCxnSpPr>
        <p:spPr>
          <a:xfrm flipH="1">
            <a:off x="4574312" y="3094576"/>
            <a:ext cx="36990" cy="27123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5392832"/>
              </p:ext>
            </p:extLst>
          </p:nvPr>
        </p:nvGraphicFramePr>
        <p:xfrm>
          <a:off x="-1452108" y="4936047"/>
          <a:ext cx="16593639" cy="546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2" name="Documento" r:id="rId13" imgW="5397500" imgH="177800" progId="Word.Document.12">
                  <p:embed/>
                </p:oleObj>
              </mc:Choice>
              <mc:Fallback>
                <p:oleObj name="Documento" r:id="rId13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-1452108" y="4936047"/>
                        <a:ext cx="16593639" cy="5466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CuadroTexto 15"/>
          <p:cNvSpPr txBox="1"/>
          <p:nvPr/>
        </p:nvSpPr>
        <p:spPr>
          <a:xfrm>
            <a:off x="1011038" y="5942572"/>
            <a:ext cx="7496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i="1" dirty="0">
                <a:latin typeface="Times New Roman"/>
                <a:cs typeface="Times New Roman"/>
              </a:rPr>
              <a:t>u</a:t>
            </a:r>
            <a:r>
              <a:rPr lang="es-ES" sz="2800" i="1" dirty="0" smtClean="0">
                <a:latin typeface="Times New Roman"/>
                <a:cs typeface="Times New Roman"/>
              </a:rPr>
              <a:t>   </a:t>
            </a:r>
            <a:r>
              <a:rPr lang="es-ES" sz="2800" dirty="0" smtClean="0">
                <a:cs typeface="Times New Roman"/>
              </a:rPr>
              <a:t>y</a:t>
            </a:r>
            <a:r>
              <a:rPr lang="es-ES" sz="2800" i="1" dirty="0" smtClean="0">
                <a:cs typeface="Times New Roman"/>
              </a:rPr>
              <a:t>   </a:t>
            </a:r>
            <a:r>
              <a:rPr lang="es-ES" sz="2800" i="1" dirty="0" smtClean="0">
                <a:latin typeface="Times New Roman"/>
                <a:cs typeface="Times New Roman"/>
              </a:rPr>
              <a:t>v   d</a:t>
            </a:r>
            <a:r>
              <a:rPr lang="es-ES" sz="2800" dirty="0" smtClean="0">
                <a:latin typeface="Times New Roman"/>
                <a:cs typeface="Times New Roman"/>
              </a:rPr>
              <a:t>ependen de las condiciones iniciales</a:t>
            </a:r>
            <a:endParaRPr lang="es-ES" sz="2800" i="1" dirty="0">
              <a:latin typeface="Times New Roman"/>
              <a:cs typeface="Times New Roman"/>
            </a:endParaRPr>
          </a:p>
        </p:txBody>
      </p:sp>
      <p:sp>
        <p:nvSpPr>
          <p:cNvPr id="17" name="Marcador de pie de página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18" name="Marcador de número de diapositiva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9971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5063995"/>
              </p:ext>
            </p:extLst>
          </p:nvPr>
        </p:nvGraphicFramePr>
        <p:xfrm>
          <a:off x="-1009065" y="2871745"/>
          <a:ext cx="1544796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07" name="Documento" r:id="rId4" imgW="5397500" imgH="342900" progId="Word.Document.12">
                  <p:embed/>
                </p:oleObj>
              </mc:Choice>
              <mc:Fallback>
                <p:oleObj name="Documento" r:id="rId4" imgW="5397500" imgH="342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009065" y="2871745"/>
                        <a:ext cx="15447963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123292" y="246580"/>
            <a:ext cx="4327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Raíces reales y distintas S</a:t>
            </a:r>
            <a:r>
              <a:rPr lang="es-ES" sz="2400" baseline="-25000" dirty="0" smtClean="0"/>
              <a:t>1   </a:t>
            </a:r>
            <a:r>
              <a:rPr lang="es-ES" sz="2400" dirty="0" smtClean="0"/>
              <a:t>y  S</a:t>
            </a:r>
            <a:r>
              <a:rPr lang="es-ES" sz="2400" baseline="-25000" dirty="0" smtClean="0"/>
              <a:t>2</a:t>
            </a:r>
            <a:endParaRPr lang="es-ES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4615764" y="251032"/>
            <a:ext cx="4327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Raíces reales e iguales  S</a:t>
            </a:r>
            <a:r>
              <a:rPr lang="es-ES" sz="2400" baseline="-25000" dirty="0" smtClean="0"/>
              <a:t>1 </a:t>
            </a:r>
            <a:r>
              <a:rPr lang="es-ES" sz="2400" dirty="0" smtClean="0"/>
              <a:t>= S</a:t>
            </a:r>
            <a:r>
              <a:rPr lang="es-ES" sz="2400" baseline="-25000" dirty="0" smtClean="0"/>
              <a:t>2 </a:t>
            </a:r>
            <a:r>
              <a:rPr lang="es-ES" sz="2400" dirty="0" smtClean="0"/>
              <a:t>= S</a:t>
            </a:r>
            <a:endParaRPr lang="es-ES" sz="2400" dirty="0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112510"/>
              </p:ext>
            </p:extLst>
          </p:nvPr>
        </p:nvGraphicFramePr>
        <p:xfrm>
          <a:off x="-6092512" y="1023306"/>
          <a:ext cx="16593639" cy="546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08" name="Documento" r:id="rId7" imgW="5397500" imgH="177800" progId="Word.Document.12">
                  <p:embed/>
                </p:oleObj>
              </mc:Choice>
              <mc:Fallback>
                <p:oleObj name="Documento" r:id="rId7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6092512" y="1023306"/>
                        <a:ext cx="16593639" cy="5466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6219244"/>
              </p:ext>
            </p:extLst>
          </p:nvPr>
        </p:nvGraphicFramePr>
        <p:xfrm>
          <a:off x="-1452105" y="1089402"/>
          <a:ext cx="16593639" cy="546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09" name="Documento" r:id="rId10" imgW="5397500" imgH="177800" progId="Word.Document.12">
                  <p:embed/>
                </p:oleObj>
              </mc:Choice>
              <mc:Fallback>
                <p:oleObj name="Documento" r:id="rId10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-1452105" y="1089402"/>
                        <a:ext cx="16593639" cy="5466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o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2602382"/>
              </p:ext>
            </p:extLst>
          </p:nvPr>
        </p:nvGraphicFramePr>
        <p:xfrm>
          <a:off x="-5562772" y="1898664"/>
          <a:ext cx="15447414" cy="101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0" name="Documento" r:id="rId13" imgW="5397500" imgH="355600" progId="Word.Document.12">
                  <p:embed/>
                </p:oleObj>
              </mc:Choice>
              <mc:Fallback>
                <p:oleObj name="Documento" r:id="rId13" imgW="5397500" imgH="355600" progId="Word.Document.12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-5562772" y="1898664"/>
                        <a:ext cx="15447414" cy="1017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Conector recto 3"/>
          <p:cNvCxnSpPr/>
          <p:nvPr/>
        </p:nvCxnSpPr>
        <p:spPr>
          <a:xfrm>
            <a:off x="4480135" y="246580"/>
            <a:ext cx="4440" cy="34891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197273" y="4130211"/>
            <a:ext cx="7163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Si la condiciones iniciales del problema fueran  </a:t>
            </a:r>
            <a:endParaRPr lang="es-ES" sz="28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7151208" y="4068566"/>
            <a:ext cx="1582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i="1" dirty="0" smtClean="0">
                <a:latin typeface="Times New Roman"/>
                <a:cs typeface="Times New Roman"/>
              </a:rPr>
              <a:t>a</a:t>
            </a:r>
            <a:r>
              <a:rPr lang="es-ES" sz="2800" baseline="-25000" dirty="0">
                <a:latin typeface="Times New Roman"/>
                <a:cs typeface="Times New Roman"/>
              </a:rPr>
              <a:t>0</a:t>
            </a:r>
            <a:r>
              <a:rPr lang="es-ES" sz="2800" dirty="0" smtClean="0">
                <a:latin typeface="Times New Roman"/>
                <a:cs typeface="Times New Roman"/>
              </a:rPr>
              <a:t>  y    </a:t>
            </a:r>
            <a:r>
              <a:rPr lang="es-ES" sz="2800" i="1" dirty="0" smtClean="0">
                <a:latin typeface="Times New Roman"/>
                <a:cs typeface="Times New Roman"/>
              </a:rPr>
              <a:t>a</a:t>
            </a:r>
            <a:r>
              <a:rPr lang="es-ES" sz="2800" i="1" baseline="-25000" dirty="0" smtClean="0">
                <a:latin typeface="Times New Roman"/>
                <a:cs typeface="Times New Roman"/>
              </a:rPr>
              <a:t>1</a:t>
            </a:r>
            <a:r>
              <a:rPr lang="es-ES" sz="2800" dirty="0" smtClean="0">
                <a:latin typeface="Times New Roman"/>
                <a:cs typeface="Times New Roman"/>
              </a:rPr>
              <a:t> </a:t>
            </a:r>
            <a:endParaRPr lang="es-ES" sz="2800" i="1" dirty="0">
              <a:latin typeface="Times New Roman"/>
              <a:cs typeface="Times New Roman"/>
            </a:endParaRPr>
          </a:p>
        </p:txBody>
      </p:sp>
      <p:cxnSp>
        <p:nvCxnSpPr>
          <p:cNvPr id="20" name="Conector recto 19"/>
          <p:cNvCxnSpPr/>
          <p:nvPr/>
        </p:nvCxnSpPr>
        <p:spPr>
          <a:xfrm flipH="1">
            <a:off x="4451015" y="4665760"/>
            <a:ext cx="29120" cy="16905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Objeto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1820311"/>
              </p:ext>
            </p:extLst>
          </p:nvPr>
        </p:nvGraphicFramePr>
        <p:xfrm>
          <a:off x="-5337175" y="4812869"/>
          <a:ext cx="15447963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1" name="Documento" r:id="rId16" imgW="5397500" imgH="368300" progId="Word.Document.12">
                  <p:embed/>
                </p:oleObj>
              </mc:Choice>
              <mc:Fallback>
                <p:oleObj name="Documento" r:id="rId16" imgW="5397500" imgH="368300" progId="Word.Document.12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-5337175" y="4812869"/>
                        <a:ext cx="15447963" cy="105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to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292253"/>
              </p:ext>
            </p:extLst>
          </p:nvPr>
        </p:nvGraphicFramePr>
        <p:xfrm>
          <a:off x="-1141413" y="4988529"/>
          <a:ext cx="15447963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2" name="Documento" r:id="rId19" imgW="5397500" imgH="304800" progId="Word.Document.12">
                  <p:embed/>
                </p:oleObj>
              </mc:Choice>
              <mc:Fallback>
                <p:oleObj name="Documento" r:id="rId19" imgW="5397500" imgH="304800" progId="Word.Document.12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-1141413" y="4988529"/>
                        <a:ext cx="15447963" cy="873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Marcador de pie de página 2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26" name="Marcador de número de diapositiva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8660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2211" y="468502"/>
            <a:ext cx="3489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Ejemplos:</a:t>
            </a:r>
            <a:endParaRPr lang="es-ES" sz="2800" dirty="0"/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2620021"/>
              </p:ext>
            </p:extLst>
          </p:nvPr>
        </p:nvGraphicFramePr>
        <p:xfrm>
          <a:off x="704641" y="1072622"/>
          <a:ext cx="9451261" cy="934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60" name="Documento" r:id="rId4" imgW="5397500" imgH="533400" progId="Word.Document.12">
                  <p:embed/>
                </p:oleObj>
              </mc:Choice>
              <mc:Fallback>
                <p:oleObj name="Documento" r:id="rId4" imgW="5397500" imgH="533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4641" y="1072622"/>
                        <a:ext cx="9451261" cy="9340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419205" y="2317851"/>
            <a:ext cx="3489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Solución:</a:t>
            </a:r>
            <a:endParaRPr lang="es-ES" sz="2800" dirty="0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4933473"/>
              </p:ext>
            </p:extLst>
          </p:nvPr>
        </p:nvGraphicFramePr>
        <p:xfrm>
          <a:off x="284480" y="2960983"/>
          <a:ext cx="8859520" cy="2918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61" name="Documento" r:id="rId7" imgW="5397500" imgH="177800" progId="Word.Document.12">
                  <p:embed/>
                </p:oleObj>
              </mc:Choice>
              <mc:Fallback>
                <p:oleObj name="Documento" r:id="rId7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4480" y="2960983"/>
                        <a:ext cx="8859520" cy="2918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9498238"/>
              </p:ext>
            </p:extLst>
          </p:nvPr>
        </p:nvGraphicFramePr>
        <p:xfrm>
          <a:off x="344377" y="3539769"/>
          <a:ext cx="10995599" cy="363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62" name="Documento" r:id="rId10" imgW="5397500" imgH="177800" progId="Word.Document.12">
                  <p:embed/>
                </p:oleObj>
              </mc:Choice>
              <mc:Fallback>
                <p:oleObj name="Documento" r:id="rId10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44377" y="3539769"/>
                        <a:ext cx="10995599" cy="363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0447596"/>
              </p:ext>
            </p:extLst>
          </p:nvPr>
        </p:nvGraphicFramePr>
        <p:xfrm>
          <a:off x="-4568996" y="4190799"/>
          <a:ext cx="13557342" cy="446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63" name="Documento" r:id="rId13" imgW="5397500" imgH="177800" progId="Word.Document.12">
                  <p:embed/>
                </p:oleObj>
              </mc:Choice>
              <mc:Fallback>
                <p:oleObj name="Documento" r:id="rId13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-4568996" y="4190799"/>
                        <a:ext cx="13557342" cy="446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9668660"/>
              </p:ext>
            </p:extLst>
          </p:nvPr>
        </p:nvGraphicFramePr>
        <p:xfrm>
          <a:off x="-5402487" y="5091873"/>
          <a:ext cx="15447414" cy="101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64" name="Documento" r:id="rId16" imgW="5397500" imgH="355600" progId="Word.Document.12">
                  <p:embed/>
                </p:oleObj>
              </mc:Choice>
              <mc:Fallback>
                <p:oleObj name="Documento" r:id="rId16" imgW="5397500" imgH="355600" progId="Word.Document.12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-5402487" y="5091873"/>
                        <a:ext cx="15447414" cy="1017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4934858"/>
              </p:ext>
            </p:extLst>
          </p:nvPr>
        </p:nvGraphicFramePr>
        <p:xfrm>
          <a:off x="-347801" y="4232238"/>
          <a:ext cx="13557342" cy="446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65" name="Documento" r:id="rId19" imgW="5397500" imgH="177800" progId="Word.Document.12">
                  <p:embed/>
                </p:oleObj>
              </mc:Choice>
              <mc:Fallback>
                <p:oleObj name="Documento" r:id="rId19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-347801" y="4232238"/>
                        <a:ext cx="13557342" cy="446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o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1793308"/>
              </p:ext>
            </p:extLst>
          </p:nvPr>
        </p:nvGraphicFramePr>
        <p:xfrm>
          <a:off x="-1046163" y="5090845"/>
          <a:ext cx="15447963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66" name="Documento" r:id="rId22" imgW="5397500" imgH="317500" progId="Word.Document.12">
                  <p:embed/>
                </p:oleObj>
              </mc:Choice>
              <mc:Fallback>
                <p:oleObj name="Documento" r:id="rId22" imgW="5397500" imgH="317500" progId="Word.Document.12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-1046163" y="5090845"/>
                        <a:ext cx="15447963" cy="908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Marcador de pie de página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14" name="Marcador de número de diapositiva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9</a:t>
            </a:fld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160290" y="949332"/>
            <a:ext cx="591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a)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435731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1629</TotalTime>
  <Words>225</Words>
  <Application>Microsoft Macintosh PowerPoint</Application>
  <PresentationFormat>Presentación en pantalla (4:3)</PresentationFormat>
  <Paragraphs>77</Paragraphs>
  <Slides>18</Slides>
  <Notes>3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0" baseType="lpstr">
      <vt:lpstr>Tema de Office</vt:lpstr>
      <vt:lpstr>Documento</vt:lpstr>
      <vt:lpstr>Relaciones de Recurrencia (2da parte)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JulioAcosta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Relaciones de Recurrencia</dc:title>
  <dc:creator>Julio Acosta</dc:creator>
  <cp:lastModifiedBy>Julio Acosta</cp:lastModifiedBy>
  <cp:revision>125</cp:revision>
  <dcterms:created xsi:type="dcterms:W3CDTF">2018-08-14T10:43:46Z</dcterms:created>
  <dcterms:modified xsi:type="dcterms:W3CDTF">2018-08-31T21:02:02Z</dcterms:modified>
</cp:coreProperties>
</file>